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63" r:id="rId5"/>
    <p:sldMasterId id="2147483680" r:id="rId6"/>
  </p:sldMasterIdLst>
  <p:notesMasterIdLst>
    <p:notesMasterId r:id="rId49"/>
  </p:notesMasterIdLst>
  <p:sldIdLst>
    <p:sldId id="257" r:id="rId7"/>
    <p:sldId id="357" r:id="rId8"/>
    <p:sldId id="399" r:id="rId9"/>
    <p:sldId id="415" r:id="rId10"/>
    <p:sldId id="400" r:id="rId11"/>
    <p:sldId id="360" r:id="rId12"/>
    <p:sldId id="401" r:id="rId13"/>
    <p:sldId id="365" r:id="rId14"/>
    <p:sldId id="407" r:id="rId15"/>
    <p:sldId id="405" r:id="rId16"/>
    <p:sldId id="421" r:id="rId17"/>
    <p:sldId id="422" r:id="rId18"/>
    <p:sldId id="424" r:id="rId19"/>
    <p:sldId id="423" r:id="rId20"/>
    <p:sldId id="406" r:id="rId21"/>
    <p:sldId id="408" r:id="rId22"/>
    <p:sldId id="413" r:id="rId23"/>
    <p:sldId id="414" r:id="rId24"/>
    <p:sldId id="417" r:id="rId25"/>
    <p:sldId id="419" r:id="rId26"/>
    <p:sldId id="409" r:id="rId27"/>
    <p:sldId id="412" r:id="rId28"/>
    <p:sldId id="370" r:id="rId29"/>
    <p:sldId id="386" r:id="rId30"/>
    <p:sldId id="389" r:id="rId31"/>
    <p:sldId id="390" r:id="rId32"/>
    <p:sldId id="371" r:id="rId33"/>
    <p:sldId id="393" r:id="rId34"/>
    <p:sldId id="394" r:id="rId35"/>
    <p:sldId id="372" r:id="rId36"/>
    <p:sldId id="373" r:id="rId37"/>
    <p:sldId id="374" r:id="rId38"/>
    <p:sldId id="375" r:id="rId39"/>
    <p:sldId id="382" r:id="rId40"/>
    <p:sldId id="353" r:id="rId41"/>
    <p:sldId id="356" r:id="rId42"/>
    <p:sldId id="383" r:id="rId43"/>
    <p:sldId id="384" r:id="rId44"/>
    <p:sldId id="341" r:id="rId45"/>
    <p:sldId id="403" r:id="rId46"/>
    <p:sldId id="398" r:id="rId47"/>
    <p:sldId id="404" r:id="rId4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521415D9-36F7-43E2-AB2F-B90AF26B5E84}">
      <p14:sectionLst xmlns:p14="http://schemas.microsoft.com/office/powerpoint/2010/main">
        <p14:section name="Default Section" id="{F1CA5AF2-155D-964E-B622-CB88A1B4D7E0}">
          <p14:sldIdLst>
            <p14:sldId id="257"/>
            <p14:sldId id="357"/>
            <p14:sldId id="399"/>
            <p14:sldId id="415"/>
            <p14:sldId id="400"/>
            <p14:sldId id="360"/>
            <p14:sldId id="401"/>
            <p14:sldId id="365"/>
            <p14:sldId id="407"/>
            <p14:sldId id="405"/>
            <p14:sldId id="421"/>
            <p14:sldId id="422"/>
            <p14:sldId id="424"/>
            <p14:sldId id="423"/>
            <p14:sldId id="406"/>
            <p14:sldId id="408"/>
            <p14:sldId id="413"/>
            <p14:sldId id="414"/>
            <p14:sldId id="417"/>
            <p14:sldId id="419"/>
            <p14:sldId id="409"/>
            <p14:sldId id="412"/>
            <p14:sldId id="370"/>
            <p14:sldId id="386"/>
            <p14:sldId id="389"/>
            <p14:sldId id="390"/>
            <p14:sldId id="371"/>
            <p14:sldId id="393"/>
            <p14:sldId id="394"/>
            <p14:sldId id="372"/>
            <p14:sldId id="373"/>
            <p14:sldId id="374"/>
            <p14:sldId id="375"/>
            <p14:sldId id="382"/>
            <p14:sldId id="353"/>
            <p14:sldId id="356"/>
            <p14:sldId id="383"/>
            <p14:sldId id="384"/>
            <p14:sldId id="341"/>
            <p14:sldId id="403"/>
            <p14:sldId id="398"/>
            <p14:sldId id="40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844" autoAdjust="0"/>
  </p:normalViewPr>
  <p:slideViewPr>
    <p:cSldViewPr snapToGrid="0" snapToObjects="1">
      <p:cViewPr varScale="1">
        <p:scale>
          <a:sx n="89" d="100"/>
          <a:sy n="89" d="100"/>
        </p:scale>
        <p:origin x="-618" y="-96"/>
      </p:cViewPr>
      <p:guideLst>
        <p:guide orient="horz" pos="2196"/>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8" Type="http://schemas.openxmlformats.org/officeDocument/2006/relationships/slide" Target="slides/slide2.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ohnmc\AppData\Roaming\Microsoft\Excel\SCELC%20Colloquium%20(version%201).xlsb"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8.2934653224774599E-2"/>
          <c:y val="2.2173678290213699E-2"/>
          <c:w val="0.88367424588651"/>
          <c:h val="0.78017517024267702"/>
        </c:manualLayout>
      </c:layout>
      <c:barChart>
        <c:barDir val="bar"/>
        <c:grouping val="stacked"/>
        <c:varyColors val="0"/>
        <c:ser>
          <c:idx val="5"/>
          <c:order val="4"/>
          <c:tx>
            <c:strRef>
              <c:f>Sheet4!$C$1</c:f>
              <c:strCache>
                <c:ptCount val="1"/>
                <c:pt idx="0">
                  <c:v>Axis Labels</c:v>
                </c:pt>
              </c:strCache>
            </c:strRef>
          </c:tx>
          <c:invertIfNegative val="0"/>
          <c:cat>
            <c:strRef>
              <c:f>(Data.Camino!$A$20,Data.Camino!$A$23,Data.Camino!$A$26,Data.Camino!$A$29,Data.Camino!$A$32,Data.Camino!$A$35,Data.Camino!$A$38,Data.Camino!$A$41,Data.Camino!$A$44,Data.Camino!$A$47,Data.Camino!$A$50,Data.Camino!$A$53,Data.Camino!$A$56,Data.Camino!$A$59)</c:f>
              <c:strCache>
                <c:ptCount val="14"/>
                <c:pt idx="0">
                  <c:v>CUC</c:v>
                </c:pt>
                <c:pt idx="1">
                  <c:v>LMU</c:v>
                </c:pt>
                <c:pt idx="2">
                  <c:v>Oxy</c:v>
                </c:pt>
                <c:pt idx="3">
                  <c:v>Pep</c:v>
                </c:pt>
                <c:pt idx="4">
                  <c:v>UOP</c:v>
                </c:pt>
                <c:pt idx="5">
                  <c:v>CST</c:v>
                </c:pt>
                <c:pt idx="6">
                  <c:v>Wstmt</c:v>
                </c:pt>
                <c:pt idx="7">
                  <c:v>CalArts</c:v>
                </c:pt>
                <c:pt idx="8">
                  <c:v>CBU</c:v>
                </c:pt>
                <c:pt idx="9">
                  <c:v>Dom</c:v>
                </c:pt>
                <c:pt idx="10">
                  <c:v>WJU</c:v>
                </c:pt>
                <c:pt idx="11">
                  <c:v>WUHS</c:v>
                </c:pt>
                <c:pt idx="12">
                  <c:v>AJU</c:v>
                </c:pt>
                <c:pt idx="13">
                  <c:v>HNU</c:v>
                </c:pt>
              </c:strCache>
            </c:strRef>
          </c:cat>
          <c:val>
            <c:numRef>
              <c:f>Sheet4!$C$2:$C$16</c:f>
              <c:numCache>
                <c:formatCode>General</c:formatCode>
                <c:ptCount val="1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numCache>
            </c:numRef>
          </c:val>
        </c:ser>
        <c:dLbls>
          <c:showLegendKey val="0"/>
          <c:showVal val="0"/>
          <c:showCatName val="0"/>
          <c:showSerName val="0"/>
          <c:showPercent val="0"/>
          <c:showBubbleSize val="0"/>
        </c:dLbls>
        <c:gapWidth val="150"/>
        <c:overlap val="100"/>
        <c:axId val="128238336"/>
        <c:axId val="128239872"/>
      </c:barChart>
      <c:barChart>
        <c:barDir val="bar"/>
        <c:grouping val="stacked"/>
        <c:varyColors val="0"/>
        <c:ser>
          <c:idx val="0"/>
          <c:order val="0"/>
          <c:tx>
            <c:strRef>
              <c:f>Data.Camino!$C$18</c:f>
              <c:strCache>
                <c:ptCount val="1"/>
                <c:pt idx="0">
                  <c:v>Books held only by library</c:v>
                </c:pt>
              </c:strCache>
            </c:strRef>
          </c:tx>
          <c:spPr>
            <a:solidFill>
              <a:srgbClr val="1254D8"/>
            </a:solidFill>
          </c:spPr>
          <c:invertIfNegative val="0"/>
          <c:cat>
            <c:strRef>
              <c:f>Data.Camino!$B$19:$B$61</c:f>
              <c:strCache>
                <c:ptCount val="43"/>
                <c:pt idx="0">
                  <c:v>Slot 13</c:v>
                </c:pt>
                <c:pt idx="1">
                  <c:v>Slot 14</c:v>
                </c:pt>
                <c:pt idx="2">
                  <c:v>Slot 15</c:v>
                </c:pt>
                <c:pt idx="3">
                  <c:v>Slot 22</c:v>
                </c:pt>
                <c:pt idx="4">
                  <c:v>Slot 23</c:v>
                </c:pt>
                <c:pt idx="5">
                  <c:v>Slot 24</c:v>
                </c:pt>
                <c:pt idx="6">
                  <c:v>Slot 25</c:v>
                </c:pt>
                <c:pt idx="7">
                  <c:v>Slot 26</c:v>
                </c:pt>
                <c:pt idx="8">
                  <c:v>Slot 27</c:v>
                </c:pt>
                <c:pt idx="9">
                  <c:v>Slot 28</c:v>
                </c:pt>
                <c:pt idx="10">
                  <c:v>Slot 29</c:v>
                </c:pt>
                <c:pt idx="11">
                  <c:v>Slot 30</c:v>
                </c:pt>
                <c:pt idx="12">
                  <c:v>Slot 31</c:v>
                </c:pt>
                <c:pt idx="13">
                  <c:v>Slot 32</c:v>
                </c:pt>
                <c:pt idx="14">
                  <c:v>Slot 33</c:v>
                </c:pt>
                <c:pt idx="15">
                  <c:v>Slot 10</c:v>
                </c:pt>
                <c:pt idx="16">
                  <c:v>Slot 11</c:v>
                </c:pt>
                <c:pt idx="17">
                  <c:v>Slot 12</c:v>
                </c:pt>
                <c:pt idx="18">
                  <c:v>Slot 37</c:v>
                </c:pt>
                <c:pt idx="19">
                  <c:v>Slot 38</c:v>
                </c:pt>
                <c:pt idx="20">
                  <c:v>Slot 39</c:v>
                </c:pt>
                <c:pt idx="21">
                  <c:v>Slot 4</c:v>
                </c:pt>
                <c:pt idx="22">
                  <c:v>Slot 5</c:v>
                </c:pt>
                <c:pt idx="23">
                  <c:v>Slot 6</c:v>
                </c:pt>
                <c:pt idx="24">
                  <c:v>Slot 7</c:v>
                </c:pt>
                <c:pt idx="25">
                  <c:v>Slot 8</c:v>
                </c:pt>
                <c:pt idx="26">
                  <c:v>Slot 9</c:v>
                </c:pt>
                <c:pt idx="27">
                  <c:v>Slot 16</c:v>
                </c:pt>
                <c:pt idx="28">
                  <c:v>Slot 17</c:v>
                </c:pt>
                <c:pt idx="29">
                  <c:v>Slot 18</c:v>
                </c:pt>
                <c:pt idx="30">
                  <c:v>Slot 34</c:v>
                </c:pt>
                <c:pt idx="31">
                  <c:v>Slot 35</c:v>
                </c:pt>
                <c:pt idx="32">
                  <c:v>Slot 36</c:v>
                </c:pt>
                <c:pt idx="33">
                  <c:v>Slot 40</c:v>
                </c:pt>
                <c:pt idx="34">
                  <c:v>Slot 41</c:v>
                </c:pt>
                <c:pt idx="35">
                  <c:v>Slot 42</c:v>
                </c:pt>
                <c:pt idx="36">
                  <c:v>Slot 1</c:v>
                </c:pt>
                <c:pt idx="37">
                  <c:v>Slot 2</c:v>
                </c:pt>
                <c:pt idx="38">
                  <c:v>Slot 3</c:v>
                </c:pt>
                <c:pt idx="39">
                  <c:v>Slot 19</c:v>
                </c:pt>
                <c:pt idx="40">
                  <c:v>Slot 20</c:v>
                </c:pt>
                <c:pt idx="41">
                  <c:v>Slot 21</c:v>
                </c:pt>
                <c:pt idx="42">
                  <c:v>Slot 43</c:v>
                </c:pt>
              </c:strCache>
            </c:strRef>
          </c:cat>
          <c:val>
            <c:numRef>
              <c:f>Data.Camino!$C$19:$C$64</c:f>
              <c:numCache>
                <c:formatCode>General</c:formatCode>
                <c:ptCount val="46"/>
                <c:pt idx="1">
                  <c:v>276391</c:v>
                </c:pt>
                <c:pt idx="4">
                  <c:v>146115</c:v>
                </c:pt>
                <c:pt idx="7">
                  <c:v>88076</c:v>
                </c:pt>
                <c:pt idx="10">
                  <c:v>68883</c:v>
                </c:pt>
                <c:pt idx="13">
                  <c:v>51710</c:v>
                </c:pt>
                <c:pt idx="16">
                  <c:v>43108</c:v>
                </c:pt>
                <c:pt idx="19">
                  <c:v>15586</c:v>
                </c:pt>
                <c:pt idx="22">
                  <c:v>30077</c:v>
                </c:pt>
                <c:pt idx="25">
                  <c:v>24466</c:v>
                </c:pt>
                <c:pt idx="28">
                  <c:v>16136</c:v>
                </c:pt>
                <c:pt idx="31">
                  <c:v>13172</c:v>
                </c:pt>
                <c:pt idx="34">
                  <c:v>10011</c:v>
                </c:pt>
                <c:pt idx="37">
                  <c:v>53586</c:v>
                </c:pt>
                <c:pt idx="40">
                  <c:v>5400</c:v>
                </c:pt>
              </c:numCache>
            </c:numRef>
          </c:val>
        </c:ser>
        <c:ser>
          <c:idx val="1"/>
          <c:order val="1"/>
          <c:tx>
            <c:strRef>
              <c:f>Data.Camino!$D$18</c:f>
              <c:strCache>
                <c:ptCount val="1"/>
                <c:pt idx="0">
                  <c:v>Books held by BOTH library and the rest of Camino</c:v>
                </c:pt>
              </c:strCache>
            </c:strRef>
          </c:tx>
          <c:spPr>
            <a:solidFill>
              <a:srgbClr val="DE2F24"/>
            </a:solidFill>
          </c:spPr>
          <c:invertIfNegative val="0"/>
          <c:cat>
            <c:strRef>
              <c:f>Data.Camino!$B$19:$B$61</c:f>
              <c:strCache>
                <c:ptCount val="43"/>
                <c:pt idx="0">
                  <c:v>Slot 13</c:v>
                </c:pt>
                <c:pt idx="1">
                  <c:v>Slot 14</c:v>
                </c:pt>
                <c:pt idx="2">
                  <c:v>Slot 15</c:v>
                </c:pt>
                <c:pt idx="3">
                  <c:v>Slot 22</c:v>
                </c:pt>
                <c:pt idx="4">
                  <c:v>Slot 23</c:v>
                </c:pt>
                <c:pt idx="5">
                  <c:v>Slot 24</c:v>
                </c:pt>
                <c:pt idx="6">
                  <c:v>Slot 25</c:v>
                </c:pt>
                <c:pt idx="7">
                  <c:v>Slot 26</c:v>
                </c:pt>
                <c:pt idx="8">
                  <c:v>Slot 27</c:v>
                </c:pt>
                <c:pt idx="9">
                  <c:v>Slot 28</c:v>
                </c:pt>
                <c:pt idx="10">
                  <c:v>Slot 29</c:v>
                </c:pt>
                <c:pt idx="11">
                  <c:v>Slot 30</c:v>
                </c:pt>
                <c:pt idx="12">
                  <c:v>Slot 31</c:v>
                </c:pt>
                <c:pt idx="13">
                  <c:v>Slot 32</c:v>
                </c:pt>
                <c:pt idx="14">
                  <c:v>Slot 33</c:v>
                </c:pt>
                <c:pt idx="15">
                  <c:v>Slot 10</c:v>
                </c:pt>
                <c:pt idx="16">
                  <c:v>Slot 11</c:v>
                </c:pt>
                <c:pt idx="17">
                  <c:v>Slot 12</c:v>
                </c:pt>
                <c:pt idx="18">
                  <c:v>Slot 37</c:v>
                </c:pt>
                <c:pt idx="19">
                  <c:v>Slot 38</c:v>
                </c:pt>
                <c:pt idx="20">
                  <c:v>Slot 39</c:v>
                </c:pt>
                <c:pt idx="21">
                  <c:v>Slot 4</c:v>
                </c:pt>
                <c:pt idx="22">
                  <c:v>Slot 5</c:v>
                </c:pt>
                <c:pt idx="23">
                  <c:v>Slot 6</c:v>
                </c:pt>
                <c:pt idx="24">
                  <c:v>Slot 7</c:v>
                </c:pt>
                <c:pt idx="25">
                  <c:v>Slot 8</c:v>
                </c:pt>
                <c:pt idx="26">
                  <c:v>Slot 9</c:v>
                </c:pt>
                <c:pt idx="27">
                  <c:v>Slot 16</c:v>
                </c:pt>
                <c:pt idx="28">
                  <c:v>Slot 17</c:v>
                </c:pt>
                <c:pt idx="29">
                  <c:v>Slot 18</c:v>
                </c:pt>
                <c:pt idx="30">
                  <c:v>Slot 34</c:v>
                </c:pt>
                <c:pt idx="31">
                  <c:v>Slot 35</c:v>
                </c:pt>
                <c:pt idx="32">
                  <c:v>Slot 36</c:v>
                </c:pt>
                <c:pt idx="33">
                  <c:v>Slot 40</c:v>
                </c:pt>
                <c:pt idx="34">
                  <c:v>Slot 41</c:v>
                </c:pt>
                <c:pt idx="35">
                  <c:v>Slot 42</c:v>
                </c:pt>
                <c:pt idx="36">
                  <c:v>Slot 1</c:v>
                </c:pt>
                <c:pt idx="37">
                  <c:v>Slot 2</c:v>
                </c:pt>
                <c:pt idx="38">
                  <c:v>Slot 3</c:v>
                </c:pt>
                <c:pt idx="39">
                  <c:v>Slot 19</c:v>
                </c:pt>
                <c:pt idx="40">
                  <c:v>Slot 20</c:v>
                </c:pt>
                <c:pt idx="41">
                  <c:v>Slot 21</c:v>
                </c:pt>
                <c:pt idx="42">
                  <c:v>Slot 43</c:v>
                </c:pt>
              </c:strCache>
            </c:strRef>
          </c:cat>
          <c:val>
            <c:numRef>
              <c:f>Data.Camino!$D$19:$D$64</c:f>
              <c:numCache>
                <c:formatCode>General</c:formatCode>
                <c:ptCount val="46"/>
                <c:pt idx="1">
                  <c:v>291109</c:v>
                </c:pt>
                <c:pt idx="4">
                  <c:v>241908</c:v>
                </c:pt>
                <c:pt idx="7">
                  <c:v>189489</c:v>
                </c:pt>
                <c:pt idx="10">
                  <c:v>160821</c:v>
                </c:pt>
                <c:pt idx="13">
                  <c:v>151729</c:v>
                </c:pt>
                <c:pt idx="16">
                  <c:v>51335</c:v>
                </c:pt>
                <c:pt idx="19">
                  <c:v>66132</c:v>
                </c:pt>
                <c:pt idx="22">
                  <c:v>46445</c:v>
                </c:pt>
                <c:pt idx="25">
                  <c:v>49567</c:v>
                </c:pt>
                <c:pt idx="28">
                  <c:v>55247</c:v>
                </c:pt>
                <c:pt idx="31">
                  <c:v>17758</c:v>
                </c:pt>
                <c:pt idx="34">
                  <c:v>2585</c:v>
                </c:pt>
                <c:pt idx="37">
                  <c:v>31209</c:v>
                </c:pt>
                <c:pt idx="40">
                  <c:v>15262</c:v>
                </c:pt>
              </c:numCache>
            </c:numRef>
          </c:val>
        </c:ser>
        <c:ser>
          <c:idx val="2"/>
          <c:order val="2"/>
          <c:tx>
            <c:strRef>
              <c:f>Data.Camino!$E$18</c:f>
              <c:strCache>
                <c:ptCount val="1"/>
                <c:pt idx="0">
                  <c:v>Books held only by the rest of Camino</c:v>
                </c:pt>
              </c:strCache>
            </c:strRef>
          </c:tx>
          <c:spPr>
            <a:solidFill>
              <a:schemeClr val="accent1"/>
            </a:solidFill>
          </c:spPr>
          <c:invertIfNegative val="0"/>
          <c:cat>
            <c:strRef>
              <c:f>Data.Camino!$B$19:$B$61</c:f>
              <c:strCache>
                <c:ptCount val="43"/>
                <c:pt idx="0">
                  <c:v>Slot 13</c:v>
                </c:pt>
                <c:pt idx="1">
                  <c:v>Slot 14</c:v>
                </c:pt>
                <c:pt idx="2">
                  <c:v>Slot 15</c:v>
                </c:pt>
                <c:pt idx="3">
                  <c:v>Slot 22</c:v>
                </c:pt>
                <c:pt idx="4">
                  <c:v>Slot 23</c:v>
                </c:pt>
                <c:pt idx="5">
                  <c:v>Slot 24</c:v>
                </c:pt>
                <c:pt idx="6">
                  <c:v>Slot 25</c:v>
                </c:pt>
                <c:pt idx="7">
                  <c:v>Slot 26</c:v>
                </c:pt>
                <c:pt idx="8">
                  <c:v>Slot 27</c:v>
                </c:pt>
                <c:pt idx="9">
                  <c:v>Slot 28</c:v>
                </c:pt>
                <c:pt idx="10">
                  <c:v>Slot 29</c:v>
                </c:pt>
                <c:pt idx="11">
                  <c:v>Slot 30</c:v>
                </c:pt>
                <c:pt idx="12">
                  <c:v>Slot 31</c:v>
                </c:pt>
                <c:pt idx="13">
                  <c:v>Slot 32</c:v>
                </c:pt>
                <c:pt idx="14">
                  <c:v>Slot 33</c:v>
                </c:pt>
                <c:pt idx="15">
                  <c:v>Slot 10</c:v>
                </c:pt>
                <c:pt idx="16">
                  <c:v>Slot 11</c:v>
                </c:pt>
                <c:pt idx="17">
                  <c:v>Slot 12</c:v>
                </c:pt>
                <c:pt idx="18">
                  <c:v>Slot 37</c:v>
                </c:pt>
                <c:pt idx="19">
                  <c:v>Slot 38</c:v>
                </c:pt>
                <c:pt idx="20">
                  <c:v>Slot 39</c:v>
                </c:pt>
                <c:pt idx="21">
                  <c:v>Slot 4</c:v>
                </c:pt>
                <c:pt idx="22">
                  <c:v>Slot 5</c:v>
                </c:pt>
                <c:pt idx="23">
                  <c:v>Slot 6</c:v>
                </c:pt>
                <c:pt idx="24">
                  <c:v>Slot 7</c:v>
                </c:pt>
                <c:pt idx="25">
                  <c:v>Slot 8</c:v>
                </c:pt>
                <c:pt idx="26">
                  <c:v>Slot 9</c:v>
                </c:pt>
                <c:pt idx="27">
                  <c:v>Slot 16</c:v>
                </c:pt>
                <c:pt idx="28">
                  <c:v>Slot 17</c:v>
                </c:pt>
                <c:pt idx="29">
                  <c:v>Slot 18</c:v>
                </c:pt>
                <c:pt idx="30">
                  <c:v>Slot 34</c:v>
                </c:pt>
                <c:pt idx="31">
                  <c:v>Slot 35</c:v>
                </c:pt>
                <c:pt idx="32">
                  <c:v>Slot 36</c:v>
                </c:pt>
                <c:pt idx="33">
                  <c:v>Slot 40</c:v>
                </c:pt>
                <c:pt idx="34">
                  <c:v>Slot 41</c:v>
                </c:pt>
                <c:pt idx="35">
                  <c:v>Slot 42</c:v>
                </c:pt>
                <c:pt idx="36">
                  <c:v>Slot 1</c:v>
                </c:pt>
                <c:pt idx="37">
                  <c:v>Slot 2</c:v>
                </c:pt>
                <c:pt idx="38">
                  <c:v>Slot 3</c:v>
                </c:pt>
                <c:pt idx="39">
                  <c:v>Slot 19</c:v>
                </c:pt>
                <c:pt idx="40">
                  <c:v>Slot 20</c:v>
                </c:pt>
                <c:pt idx="41">
                  <c:v>Slot 21</c:v>
                </c:pt>
                <c:pt idx="42">
                  <c:v>Slot 43</c:v>
                </c:pt>
              </c:strCache>
            </c:strRef>
          </c:cat>
          <c:val>
            <c:numRef>
              <c:f>Data.Camino!$E$19:$E$64</c:f>
              <c:numCache>
                <c:formatCode>General</c:formatCode>
                <c:ptCount val="46"/>
                <c:pt idx="1">
                  <c:v>748186</c:v>
                </c:pt>
                <c:pt idx="4">
                  <c:v>927663</c:v>
                </c:pt>
                <c:pt idx="7">
                  <c:v>1038121</c:v>
                </c:pt>
                <c:pt idx="10">
                  <c:v>1085982</c:v>
                </c:pt>
                <c:pt idx="13">
                  <c:v>1112247</c:v>
                </c:pt>
                <c:pt idx="16">
                  <c:v>1221243</c:v>
                </c:pt>
                <c:pt idx="19">
                  <c:v>1233968</c:v>
                </c:pt>
                <c:pt idx="22">
                  <c:v>1239164</c:v>
                </c:pt>
                <c:pt idx="25">
                  <c:v>1241653</c:v>
                </c:pt>
                <c:pt idx="28">
                  <c:v>1244303</c:v>
                </c:pt>
                <c:pt idx="31">
                  <c:v>1284756</c:v>
                </c:pt>
                <c:pt idx="34">
                  <c:v>1303090</c:v>
                </c:pt>
                <c:pt idx="37">
                  <c:v>1230891</c:v>
                </c:pt>
                <c:pt idx="40">
                  <c:v>1295024</c:v>
                </c:pt>
              </c:numCache>
            </c:numRef>
          </c:val>
        </c:ser>
        <c:ser>
          <c:idx val="4"/>
          <c:order val="3"/>
          <c:tx>
            <c:strRef>
              <c:f>Sheet4!$G$18</c:f>
              <c:strCache>
                <c:ptCount val="1"/>
                <c:pt idx="0">
                  <c:v>% bks unique to camino</c:v>
                </c:pt>
              </c:strCache>
            </c:strRef>
          </c:tx>
          <c:invertIfNegative val="0"/>
          <c:cat>
            <c:strRef>
              <c:f>Data.Camino!$B$19:$B$61</c:f>
              <c:strCache>
                <c:ptCount val="43"/>
                <c:pt idx="0">
                  <c:v>Slot 13</c:v>
                </c:pt>
                <c:pt idx="1">
                  <c:v>Slot 14</c:v>
                </c:pt>
                <c:pt idx="2">
                  <c:v>Slot 15</c:v>
                </c:pt>
                <c:pt idx="3">
                  <c:v>Slot 22</c:v>
                </c:pt>
                <c:pt idx="4">
                  <c:v>Slot 23</c:v>
                </c:pt>
                <c:pt idx="5">
                  <c:v>Slot 24</c:v>
                </c:pt>
                <c:pt idx="6">
                  <c:v>Slot 25</c:v>
                </c:pt>
                <c:pt idx="7">
                  <c:v>Slot 26</c:v>
                </c:pt>
                <c:pt idx="8">
                  <c:v>Slot 27</c:v>
                </c:pt>
                <c:pt idx="9">
                  <c:v>Slot 28</c:v>
                </c:pt>
                <c:pt idx="10">
                  <c:v>Slot 29</c:v>
                </c:pt>
                <c:pt idx="11">
                  <c:v>Slot 30</c:v>
                </c:pt>
                <c:pt idx="12">
                  <c:v>Slot 31</c:v>
                </c:pt>
                <c:pt idx="13">
                  <c:v>Slot 32</c:v>
                </c:pt>
                <c:pt idx="14">
                  <c:v>Slot 33</c:v>
                </c:pt>
                <c:pt idx="15">
                  <c:v>Slot 10</c:v>
                </c:pt>
                <c:pt idx="16">
                  <c:v>Slot 11</c:v>
                </c:pt>
                <c:pt idx="17">
                  <c:v>Slot 12</c:v>
                </c:pt>
                <c:pt idx="18">
                  <c:v>Slot 37</c:v>
                </c:pt>
                <c:pt idx="19">
                  <c:v>Slot 38</c:v>
                </c:pt>
                <c:pt idx="20">
                  <c:v>Slot 39</c:v>
                </c:pt>
                <c:pt idx="21">
                  <c:v>Slot 4</c:v>
                </c:pt>
                <c:pt idx="22">
                  <c:v>Slot 5</c:v>
                </c:pt>
                <c:pt idx="23">
                  <c:v>Slot 6</c:v>
                </c:pt>
                <c:pt idx="24">
                  <c:v>Slot 7</c:v>
                </c:pt>
                <c:pt idx="25">
                  <c:v>Slot 8</c:v>
                </c:pt>
                <c:pt idx="26">
                  <c:v>Slot 9</c:v>
                </c:pt>
                <c:pt idx="27">
                  <c:v>Slot 16</c:v>
                </c:pt>
                <c:pt idx="28">
                  <c:v>Slot 17</c:v>
                </c:pt>
                <c:pt idx="29">
                  <c:v>Slot 18</c:v>
                </c:pt>
                <c:pt idx="30">
                  <c:v>Slot 34</c:v>
                </c:pt>
                <c:pt idx="31">
                  <c:v>Slot 35</c:v>
                </c:pt>
                <c:pt idx="32">
                  <c:v>Slot 36</c:v>
                </c:pt>
                <c:pt idx="33">
                  <c:v>Slot 40</c:v>
                </c:pt>
                <c:pt idx="34">
                  <c:v>Slot 41</c:v>
                </c:pt>
                <c:pt idx="35">
                  <c:v>Slot 42</c:v>
                </c:pt>
                <c:pt idx="36">
                  <c:v>Slot 1</c:v>
                </c:pt>
                <c:pt idx="37">
                  <c:v>Slot 2</c:v>
                </c:pt>
                <c:pt idx="38">
                  <c:v>Slot 3</c:v>
                </c:pt>
                <c:pt idx="39">
                  <c:v>Slot 19</c:v>
                </c:pt>
                <c:pt idx="40">
                  <c:v>Slot 20</c:v>
                </c:pt>
                <c:pt idx="41">
                  <c:v>Slot 21</c:v>
                </c:pt>
                <c:pt idx="42">
                  <c:v>Slot 43</c:v>
                </c:pt>
              </c:strCache>
            </c:strRef>
          </c:cat>
          <c:val>
            <c:numRef>
              <c:f>Sheet4!$G$19:$G$64</c:f>
              <c:numCache>
                <c:formatCode>General</c:formatCode>
                <c:ptCount val="46"/>
                <c:pt idx="2" formatCode="0%">
                  <c:v>0.63194763842207702</c:v>
                </c:pt>
                <c:pt idx="5" formatCode="0%">
                  <c:v>0.39305036460102999</c:v>
                </c:pt>
                <c:pt idx="8" formatCode="0%">
                  <c:v>0.33047424797050001</c:v>
                </c:pt>
                <c:pt idx="11" formatCode="0%">
                  <c:v>0.45644462797666302</c:v>
                </c:pt>
                <c:pt idx="14" formatCode="0%">
                  <c:v>0.48703259911894298</c:v>
                </c:pt>
                <c:pt idx="17" formatCode="0%">
                  <c:v>0.22604821876357101</c:v>
                </c:pt>
                <c:pt idx="20" formatCode="0%">
                  <c:v>0.26134933694705298</c:v>
                </c:pt>
                <c:pt idx="23" formatCode="0%">
                  <c:v>0.37656272952892</c:v>
                </c:pt>
                <c:pt idx="26" formatCode="0%">
                  <c:v>0.31731666456505703</c:v>
                </c:pt>
                <c:pt idx="29" formatCode="0%">
                  <c:v>0.29987723330895399</c:v>
                </c:pt>
                <c:pt idx="32" formatCode="0%">
                  <c:v>0.254179385466897</c:v>
                </c:pt>
                <c:pt idx="35" formatCode="0%">
                  <c:v>0.42586485612673802</c:v>
                </c:pt>
                <c:pt idx="38" formatCode="0%">
                  <c:v>0.19072909273354699</c:v>
                </c:pt>
                <c:pt idx="41" formatCode="0%">
                  <c:v>0.79477611940298498</c:v>
                </c:pt>
                <c:pt idx="44" formatCode="0%">
                  <c:v>1</c:v>
                </c:pt>
              </c:numCache>
            </c:numRef>
          </c:val>
        </c:ser>
        <c:dLbls>
          <c:showLegendKey val="0"/>
          <c:showVal val="0"/>
          <c:showCatName val="0"/>
          <c:showSerName val="0"/>
          <c:showPercent val="0"/>
          <c:showBubbleSize val="0"/>
        </c:dLbls>
        <c:gapWidth val="0"/>
        <c:overlap val="100"/>
        <c:axId val="128243200"/>
        <c:axId val="128241664"/>
      </c:barChart>
      <c:catAx>
        <c:axId val="128238336"/>
        <c:scaling>
          <c:orientation val="maxMin"/>
        </c:scaling>
        <c:delete val="0"/>
        <c:axPos val="l"/>
        <c:majorTickMark val="out"/>
        <c:minorTickMark val="none"/>
        <c:tickLblPos val="nextTo"/>
        <c:txPr>
          <a:bodyPr/>
          <a:lstStyle/>
          <a:p>
            <a:pPr>
              <a:defRPr sz="1600">
                <a:solidFill>
                  <a:srgbClr val="000000"/>
                </a:solidFill>
              </a:defRPr>
            </a:pPr>
            <a:endParaRPr lang="en-US"/>
          </a:p>
        </c:txPr>
        <c:crossAx val="128239872"/>
        <c:crosses val="autoZero"/>
        <c:auto val="0"/>
        <c:lblAlgn val="ctr"/>
        <c:lblOffset val="100"/>
        <c:noMultiLvlLbl val="0"/>
      </c:catAx>
      <c:valAx>
        <c:axId val="128239872"/>
        <c:scaling>
          <c:orientation val="minMax"/>
          <c:max val="1320000"/>
          <c:min val="0"/>
        </c:scaling>
        <c:delete val="0"/>
        <c:axPos val="t"/>
        <c:numFmt formatCode="#,##0" sourceLinked="0"/>
        <c:majorTickMark val="out"/>
        <c:minorTickMark val="none"/>
        <c:tickLblPos val="nextTo"/>
        <c:txPr>
          <a:bodyPr/>
          <a:lstStyle/>
          <a:p>
            <a:pPr>
              <a:defRPr sz="1200">
                <a:solidFill>
                  <a:srgbClr val="000000"/>
                </a:solidFill>
              </a:defRPr>
            </a:pPr>
            <a:endParaRPr lang="en-US"/>
          </a:p>
        </c:txPr>
        <c:crossAx val="128238336"/>
        <c:crossesAt val="15"/>
        <c:crossBetween val="midCat"/>
      </c:valAx>
      <c:valAx>
        <c:axId val="128241664"/>
        <c:scaling>
          <c:orientation val="minMax"/>
        </c:scaling>
        <c:delete val="1"/>
        <c:axPos val="b"/>
        <c:numFmt formatCode="General" sourceLinked="1"/>
        <c:majorTickMark val="out"/>
        <c:minorTickMark val="none"/>
        <c:tickLblPos val="nextTo"/>
        <c:crossAx val="128243200"/>
        <c:crosses val="max"/>
        <c:crossBetween val="midCat"/>
      </c:valAx>
      <c:catAx>
        <c:axId val="128243200"/>
        <c:scaling>
          <c:orientation val="maxMin"/>
        </c:scaling>
        <c:delete val="0"/>
        <c:axPos val="r"/>
        <c:majorTickMark val="none"/>
        <c:minorTickMark val="none"/>
        <c:tickLblPos val="none"/>
        <c:crossAx val="128241664"/>
        <c:crosses val="max"/>
        <c:auto val="1"/>
        <c:lblAlgn val="ctr"/>
        <c:lblOffset val="100"/>
        <c:noMultiLvlLbl val="0"/>
      </c:catAx>
    </c:plotArea>
    <c:legend>
      <c:legendPos val="r"/>
      <c:legendEntry>
        <c:idx val="0"/>
        <c:delete val="1"/>
      </c:legendEntry>
      <c:legendEntry>
        <c:idx val="4"/>
        <c:delete val="1"/>
      </c:legendEntry>
      <c:layout>
        <c:manualLayout>
          <c:xMode val="edge"/>
          <c:yMode val="edge"/>
          <c:x val="8.8594885326200596E-3"/>
          <c:y val="0.83983403998127704"/>
          <c:w val="0.98674897700876096"/>
          <c:h val="0.16016590855737653"/>
        </c:manualLayout>
      </c:layout>
      <c:overlay val="0"/>
      <c:spPr>
        <a:solidFill>
          <a:srgbClr val="FFFFFF"/>
        </a:solidFill>
      </c:spPr>
      <c:txPr>
        <a:bodyPr/>
        <a:lstStyle/>
        <a:p>
          <a:pPr>
            <a:defRPr sz="1400">
              <a:solidFill>
                <a:srgbClr val="000000"/>
              </a:solidFill>
            </a:defRPr>
          </a:pPr>
          <a:endParaRPr lang="en-US"/>
        </a:p>
      </c:txPr>
    </c:legend>
    <c:plotVisOnly val="1"/>
    <c:dispBlanksAs val="gap"/>
    <c:showDLblsOverMax val="0"/>
  </c:chart>
  <c:spPr>
    <a:solidFill>
      <a:srgbClr val="FFFFFF"/>
    </a:solidFill>
  </c:spPr>
  <c:txPr>
    <a:bodyPr/>
    <a:lstStyle/>
    <a:p>
      <a:pPr>
        <a:defRPr b="1"/>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FB90F-B421-7E41-B754-91B7A862C9C8}" type="datetimeFigureOut">
              <a:rPr lang="en-US" smtClean="0"/>
              <a:t>11/4/2013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09F35C-06F5-E840-B818-95AFC6AF502F}" type="slidenum">
              <a:rPr lang="en-US" smtClean="0"/>
              <a:t>‹#›</a:t>
            </a:fld>
            <a:endParaRPr lang="en-US"/>
          </a:p>
        </p:txBody>
      </p:sp>
    </p:spTree>
    <p:extLst>
      <p:ext uri="{BB962C8B-B14F-4D97-AF65-F5344CB8AC3E}">
        <p14:creationId xmlns:p14="http://schemas.microsoft.com/office/powerpoint/2010/main" val="21299761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Thank you very much for the invitation to present at this Symposium for Middle East Libraries at this excellent institution.  I’m very pleased to be here and look forward to interesting and fruitful discussions throughout the two days.  I would like to especially thank both the American University of </a:t>
            </a:r>
            <a:r>
              <a:rPr lang="en-US" sz="1200" kern="1200" dirty="0" err="1" smtClean="0">
                <a:solidFill>
                  <a:schemeClr val="tx1"/>
                </a:solidFill>
                <a:effectLst/>
                <a:latin typeface="+mn-lt"/>
                <a:ea typeface="+mn-ea"/>
                <a:cs typeface="+mn-cs"/>
              </a:rPr>
              <a:t>Sharjah</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Proquest</a:t>
            </a:r>
            <a:r>
              <a:rPr lang="en-US" sz="1200" kern="1200" dirty="0" smtClean="0">
                <a:solidFill>
                  <a:schemeClr val="tx1"/>
                </a:solidFill>
                <a:effectLst/>
                <a:latin typeface="+mn-lt"/>
                <a:ea typeface="+mn-ea"/>
                <a:cs typeface="+mn-cs"/>
              </a:rPr>
              <a:t> for sponsoring the event and all of the staff from both organization who have worked hard to plan and coordinate this meeting.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My biography is in your materials, but I would like to quickly mention that began</a:t>
            </a:r>
            <a:r>
              <a:rPr lang="en-US" sz="1200" kern="1200" baseline="0" dirty="0" smtClean="0">
                <a:solidFill>
                  <a:schemeClr val="tx1"/>
                </a:solidFill>
                <a:effectLst/>
                <a:latin typeface="+mn-lt"/>
                <a:ea typeface="+mn-ea"/>
                <a:cs typeface="+mn-cs"/>
              </a:rPr>
              <a:t> my career </a:t>
            </a:r>
            <a:r>
              <a:rPr lang="en-US" sz="1200" kern="1200" dirty="0" smtClean="0">
                <a:solidFill>
                  <a:schemeClr val="tx1"/>
                </a:solidFill>
                <a:effectLst/>
                <a:latin typeface="+mn-lt"/>
                <a:ea typeface="+mn-ea"/>
                <a:cs typeface="+mn-cs"/>
              </a:rPr>
              <a:t>in Collections and Acquisitions at Virginia Commonwealth University and then the California Institute of Technology in Southern</a:t>
            </a:r>
            <a:r>
              <a:rPr lang="en-US" sz="1200" kern="1200" baseline="0" dirty="0" smtClean="0">
                <a:solidFill>
                  <a:schemeClr val="tx1"/>
                </a:solidFill>
                <a:effectLst/>
                <a:latin typeface="+mn-lt"/>
                <a:ea typeface="+mn-ea"/>
                <a:cs typeface="+mn-cs"/>
              </a:rPr>
              <a:t> California</a:t>
            </a:r>
            <a:r>
              <a:rPr lang="en-US" sz="1200" kern="1200" dirty="0" smtClean="0">
                <a:solidFill>
                  <a:schemeClr val="tx1"/>
                </a:solidFill>
                <a:effectLst/>
                <a:latin typeface="+mn-lt"/>
                <a:ea typeface="+mn-ea"/>
                <a:cs typeface="+mn-cs"/>
              </a:rPr>
              <a:t>, then moved to the Claremont Colleges in 2007, where I began as the Associate Director for User Services &amp; Technology Innovation.</a:t>
            </a:r>
            <a:r>
              <a:rPr lang="en-US" sz="1200" kern="1200" baseline="0" dirty="0" smtClean="0">
                <a:solidFill>
                  <a:schemeClr val="tx1"/>
                </a:solidFill>
                <a:effectLst/>
                <a:latin typeface="+mn-lt"/>
                <a:ea typeface="+mn-ea"/>
                <a:cs typeface="+mn-cs"/>
              </a:rPr>
              <a:t>  A</a:t>
            </a:r>
            <a:r>
              <a:rPr lang="en-US" sz="1200" kern="1200" dirty="0" smtClean="0">
                <a:solidFill>
                  <a:schemeClr val="tx1"/>
                </a:solidFill>
                <a:effectLst/>
                <a:latin typeface="+mn-lt"/>
                <a:ea typeface="+mn-ea"/>
                <a:cs typeface="+mn-cs"/>
              </a:rPr>
              <a:t>fter restructuring of the Library administration, I served as Interim Director of the Library until two years ago when I moved to the role of Chief Information Officer and Associate Vice President in our central administration offices.  While in that role I was in charge of all aspects of information technology, including the strategy and direction for implementation of technology in the Library.</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1</a:t>
            </a:fld>
            <a:endParaRPr lang="en-US"/>
          </a:p>
        </p:txBody>
      </p:sp>
    </p:spTree>
    <p:extLst>
      <p:ext uri="{BB962C8B-B14F-4D97-AF65-F5344CB8AC3E}">
        <p14:creationId xmlns:p14="http://schemas.microsoft.com/office/powerpoint/2010/main" val="3948942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going to start with the evolution of the tasks that might were</a:t>
            </a:r>
            <a:r>
              <a:rPr lang="en-US" baseline="0" dirty="0" smtClean="0"/>
              <a:t> and are still being performed in our still evolving technical services departments.  </a:t>
            </a:r>
            <a:r>
              <a:rPr lang="en-US" dirty="0" smtClean="0"/>
              <a:t>Many of these include a majority of our common</a:t>
            </a:r>
            <a:r>
              <a:rPr lang="en-US" baseline="0" dirty="0" smtClean="0"/>
              <a:t> tasks surrounding the former print-based culture with some newer tasks listed for the e-based environment that is the primary focus of our current users. The first few tasks are those associated with print – selecting, acquiring, cataloging, and focusing on the individual item, whether print or electronic as the most important unit of attention. But focusing primarily or only on the tasks that benefit a print-based library collection or item-by-item in isolation is misplacing what our focus should be now and wasting valuable resources.</a:t>
            </a:r>
            <a:endParaRPr lang="en-US" dirty="0"/>
          </a:p>
        </p:txBody>
      </p:sp>
      <p:sp>
        <p:nvSpPr>
          <p:cNvPr id="4" name="Slide Number Placeholder 3"/>
          <p:cNvSpPr>
            <a:spLocks noGrp="1"/>
          </p:cNvSpPr>
          <p:nvPr>
            <p:ph type="sldNum" sz="quarter" idx="10"/>
          </p:nvPr>
        </p:nvSpPr>
        <p:spPr/>
        <p:txBody>
          <a:bodyPr/>
          <a:lstStyle/>
          <a:p>
            <a:fld id="{32E47041-6C7C-4368-9BC2-17A524CC56F3}" type="slidenum">
              <a:rPr lang="en-US" smtClean="0"/>
              <a:pPr/>
              <a:t>10</a:t>
            </a:fld>
            <a:endParaRPr lang="en-US"/>
          </a:p>
        </p:txBody>
      </p:sp>
    </p:spTree>
    <p:extLst>
      <p:ext uri="{BB962C8B-B14F-4D97-AF65-F5344CB8AC3E}">
        <p14:creationId xmlns:p14="http://schemas.microsoft.com/office/powerpoint/2010/main" val="725564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need any more evidence that today’s academic library has changed and evolved</a:t>
            </a:r>
            <a:r>
              <a:rPr lang="en-US" baseline="0" dirty="0" smtClean="0"/>
              <a:t> extensively, I’d like to point out a few recent studies about changing user behavior.  In this first one, </a:t>
            </a:r>
            <a:r>
              <a:rPr lang="en-US" baseline="0" dirty="0" err="1" smtClean="0"/>
              <a:t>Lown</a:t>
            </a:r>
            <a:r>
              <a:rPr lang="en-US" baseline="0" dirty="0" smtClean="0"/>
              <a:t>, Sierra, and Boyer quoted the Gross and Sheridan usability study about Summon and found that when made the primary search box, users utilized it 80% of the time.</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11</a:t>
            </a:fld>
            <a:endParaRPr lang="en-US"/>
          </a:p>
        </p:txBody>
      </p:sp>
    </p:spTree>
    <p:extLst>
      <p:ext uri="{BB962C8B-B14F-4D97-AF65-F5344CB8AC3E}">
        <p14:creationId xmlns:p14="http://schemas.microsoft.com/office/powerpoint/2010/main" val="1857813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 Buck &amp;</a:t>
            </a:r>
            <a:r>
              <a:rPr lang="en-US" baseline="0" dirty="0" smtClean="0"/>
              <a:t> </a:t>
            </a:r>
            <a:r>
              <a:rPr lang="en-US" baseline="0" dirty="0" err="1" smtClean="0"/>
              <a:t>Mellinger</a:t>
            </a:r>
            <a:r>
              <a:rPr lang="en-US" baseline="0" dirty="0" smtClean="0"/>
              <a:t> found that after implementation of a discovery tool, librarians could alter their instruction and focus on higher level skills for students like refining a search, and developing an iterative search process.  Maybe more importantly is the first statement on the slide, that they found that use of full-text online content increased dramatically after implementation.</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12</a:t>
            </a:fld>
            <a:endParaRPr lang="en-US"/>
          </a:p>
        </p:txBody>
      </p:sp>
    </p:spTree>
    <p:extLst>
      <p:ext uri="{BB962C8B-B14F-4D97-AF65-F5344CB8AC3E}">
        <p14:creationId xmlns:p14="http://schemas.microsoft.com/office/powerpoint/2010/main" val="3470272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a:t>
            </a:r>
            <a:r>
              <a:rPr lang="en-US" baseline="0" dirty="0" smtClean="0"/>
              <a:t> own current research is taking a closer look at this type of claim.  With my colleagues, Jason Price and Michael Levine-Clark, we are analyzing usage statistics for 24 libraries (with the potential for up to 150 more) from 6 major publishers and have begun to analyze the differing effects of a discovery system on that journal usage.  And as you can see from this preliminary analysis, not all discovery systems affect usage in the same manner, although some discovery systems generally have led to increased usage, as you can see from the green and purple bars to the bottom of the chart.  This is very preliminary information and we are not yet to the stage where we can build our statistical models to determine if the increase is statistically significant or if there are other factors affecting the increase or decrease.</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13</a:t>
            </a:fld>
            <a:endParaRPr lang="en-US"/>
          </a:p>
        </p:txBody>
      </p:sp>
    </p:spTree>
    <p:extLst>
      <p:ext uri="{BB962C8B-B14F-4D97-AF65-F5344CB8AC3E}">
        <p14:creationId xmlns:p14="http://schemas.microsoft.com/office/powerpoint/2010/main" val="2981204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a:t>
            </a:r>
            <a:r>
              <a:rPr lang="en-US" baseline="0" dirty="0" smtClean="0"/>
              <a:t> ground breaking introduction of discovery systems can, as Peter </a:t>
            </a:r>
            <a:r>
              <a:rPr lang="en-US" baseline="0" dirty="0" err="1" smtClean="0"/>
              <a:t>Morville</a:t>
            </a:r>
            <a:r>
              <a:rPr lang="en-US" baseline="0" dirty="0" smtClean="0"/>
              <a:t>, recently pointed out, lead to innovative new integrations of tools with more traditional services to introduce efficiency and effectiveness into the information.  In this example, he’s pointing out how a variety of source, all integrated into a discovery service, can then more effectively be integrated into a new information realm like the Learning Management System. </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14</a:t>
            </a:fld>
            <a:endParaRPr lang="en-US"/>
          </a:p>
        </p:txBody>
      </p:sp>
    </p:spTree>
    <p:extLst>
      <p:ext uri="{BB962C8B-B14F-4D97-AF65-F5344CB8AC3E}">
        <p14:creationId xmlns:p14="http://schemas.microsoft.com/office/powerpoint/2010/main" val="31669269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Therefore</a:t>
            </a:r>
            <a:r>
              <a:rPr lang="en-US" baseline="0" dirty="0" smtClean="0"/>
              <a:t> those developments in information organization and improvements in efficiency provides us with extra capacity to develop our staff to do newer tasks supporting e-resources and performing newer tasks that allow them to bridge from our collections to our other librarians as well as the efficiently bridging directly from our e-resources to the user.  I’ll talk more in depth about some of these activities in the later slides.</a:t>
            </a:r>
            <a:endParaRPr lang="en-US" dirty="0"/>
          </a:p>
        </p:txBody>
      </p:sp>
      <p:sp>
        <p:nvSpPr>
          <p:cNvPr id="4" name="Slide Number Placeholder 3"/>
          <p:cNvSpPr>
            <a:spLocks noGrp="1"/>
          </p:cNvSpPr>
          <p:nvPr>
            <p:ph type="sldNum" sz="quarter" idx="10"/>
          </p:nvPr>
        </p:nvSpPr>
        <p:spPr/>
        <p:txBody>
          <a:bodyPr/>
          <a:lstStyle/>
          <a:p>
            <a:fld id="{32E47041-6C7C-4368-9BC2-17A524CC56F3}" type="slidenum">
              <a:rPr lang="en-US" smtClean="0"/>
              <a:pPr/>
              <a:t>15</a:t>
            </a:fld>
            <a:endParaRPr lang="en-US"/>
          </a:p>
        </p:txBody>
      </p:sp>
    </p:spTree>
    <p:extLst>
      <p:ext uri="{BB962C8B-B14F-4D97-AF65-F5344CB8AC3E}">
        <p14:creationId xmlns:p14="http://schemas.microsoft.com/office/powerpoint/2010/main" val="72556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a:t>
            </a:r>
            <a:r>
              <a:rPr lang="en-US" baseline="0" dirty="0" smtClean="0"/>
              <a:t> further illustrate that our primary focus should be on our e-resources, research that Jason Price &amp; I did on different e-book selection models indicated that the average number of post-purchase uses per year is significantly greater for user-selected </a:t>
            </a:r>
            <a:r>
              <a:rPr lang="en-US" baseline="0" dirty="0" err="1" smtClean="0"/>
              <a:t>ebooks</a:t>
            </a:r>
            <a:r>
              <a:rPr lang="en-US" baseline="0" dirty="0" smtClean="0"/>
              <a:t>, which helped dispel an early hypothesis that demand driven acquisition would lead to users who select </a:t>
            </a:r>
            <a:r>
              <a:rPr lang="en-US" baseline="0" dirty="0" err="1" smtClean="0"/>
              <a:t>ebooks</a:t>
            </a:r>
            <a:r>
              <a:rPr lang="en-US" baseline="0" dirty="0" smtClean="0"/>
              <a:t> for one time usage and that librarian selected books were better for the collection. </a:t>
            </a:r>
          </a:p>
          <a:p>
            <a:pPr>
              <a:buFontTx/>
              <a:buNone/>
            </a:pP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C8B52A7A-67A0-4D20-B1A8-A728FB72EB03}"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 the same research study, we discovered that users also selected </a:t>
            </a:r>
            <a:r>
              <a:rPr lang="en-US" baseline="0" dirty="0" err="1" smtClean="0"/>
              <a:t>ebooks</a:t>
            </a:r>
            <a:r>
              <a:rPr lang="en-US" baseline="0" dirty="0" smtClean="0"/>
              <a:t> that were of more interest to other users, rather than the librarian selected </a:t>
            </a:r>
            <a:r>
              <a:rPr lang="en-US" baseline="0" dirty="0" err="1" smtClean="0"/>
              <a:t>ebooks</a:t>
            </a:r>
            <a:r>
              <a:rPr lang="en-US" baseline="0" dirty="0" smtClean="0"/>
              <a:t>, allowing us to reject the hypothesis that users select books that are only of interest to themselves.  Clearly DDA for </a:t>
            </a:r>
            <a:r>
              <a:rPr lang="en-US" baseline="0" dirty="0" err="1" smtClean="0"/>
              <a:t>ebooks</a:t>
            </a:r>
            <a:r>
              <a:rPr lang="en-US" baseline="0" dirty="0" smtClean="0"/>
              <a:t> is a new strategy that has not negatively impacted the quality of collections or potential use by others.</a:t>
            </a:r>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C8B52A7A-67A0-4D20-B1A8-A728FB72EB03}" type="slidenum">
              <a:rPr lang="en-US" smtClean="0"/>
              <a:pPr>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Research by Michael Levine-Clark at the University of Denver on demand driven acquisitions has also indicated that the DDA </a:t>
            </a:r>
            <a:r>
              <a:rPr lang="en-US" baseline="0" dirty="0" err="1" smtClean="0"/>
              <a:t>ebook</a:t>
            </a:r>
            <a:r>
              <a:rPr lang="en-US" baseline="0" dirty="0" smtClean="0"/>
              <a:t> purchase models in place for at least EBL at the time showed great promise as a budget mitigation technique that allowed them to save a potential $600,000 in acquisitions for their library.  I say potential because they clearly wouldn’t have bought all those books, but the fact that their students used them indicates that in addition to the savings they provided a greater breadth and depth of resources to their students then they could have with direct purchase of the same resources.</a:t>
            </a:r>
          </a:p>
        </p:txBody>
      </p:sp>
      <p:sp>
        <p:nvSpPr>
          <p:cNvPr id="4" name="Slide Number Placeholder 3"/>
          <p:cNvSpPr>
            <a:spLocks noGrp="1"/>
          </p:cNvSpPr>
          <p:nvPr>
            <p:ph type="sldNum" sz="quarter" idx="10"/>
          </p:nvPr>
        </p:nvSpPr>
        <p:spPr/>
        <p:txBody>
          <a:bodyPr/>
          <a:lstStyle/>
          <a:p>
            <a:fld id="{6EA9561E-42C5-F647-94FF-2FAA279CD4CF}" type="slidenum">
              <a:rPr lang="en-US" smtClean="0"/>
              <a:t>19</a:t>
            </a:fld>
            <a:endParaRPr lang="en-US"/>
          </a:p>
        </p:txBody>
      </p:sp>
    </p:spTree>
    <p:extLst>
      <p:ext uri="{BB962C8B-B14F-4D97-AF65-F5344CB8AC3E}">
        <p14:creationId xmlns:p14="http://schemas.microsoft.com/office/powerpoint/2010/main" val="21680122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 research by Doug</a:t>
            </a:r>
            <a:r>
              <a:rPr lang="en-US" baseline="0" dirty="0" smtClean="0"/>
              <a:t> Way and Julie Garrison on the Demand driven acquisition program at Grand Valley State University in Michigan has shown that the declining cost commitment as the purchase of </a:t>
            </a:r>
            <a:r>
              <a:rPr lang="en-US" baseline="0" dirty="0" err="1" smtClean="0"/>
              <a:t>ebooks</a:t>
            </a:r>
            <a:r>
              <a:rPr lang="en-US" baseline="0" dirty="0" smtClean="0"/>
              <a:t> based on the total short-term loans provided by the </a:t>
            </a:r>
            <a:r>
              <a:rPr lang="en-US" baseline="0" dirty="0" err="1" smtClean="0"/>
              <a:t>ebook</a:t>
            </a:r>
            <a:r>
              <a:rPr lang="en-US" baseline="0" dirty="0" smtClean="0"/>
              <a:t> provider.  Take together these two studies also show that DDA for </a:t>
            </a:r>
            <a:r>
              <a:rPr lang="en-US" baseline="0" dirty="0" err="1" smtClean="0"/>
              <a:t>ebooks</a:t>
            </a:r>
            <a:r>
              <a:rPr lang="en-US" baseline="0" dirty="0" smtClean="0"/>
              <a:t> has a net positive benefit for the library’s budget as well as to the depth and breadth of collections available to the student.</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20</a:t>
            </a:fld>
            <a:endParaRPr lang="en-US"/>
          </a:p>
        </p:txBody>
      </p:sp>
    </p:spTree>
    <p:extLst>
      <p:ext uri="{BB962C8B-B14F-4D97-AF65-F5344CB8AC3E}">
        <p14:creationId xmlns:p14="http://schemas.microsoft.com/office/powerpoint/2010/main" val="909025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pPr lvl="1"/>
            <a:r>
              <a:rPr lang="en-US" sz="1200" kern="1200" dirty="0" smtClean="0">
                <a:solidFill>
                  <a:schemeClr val="tx1"/>
                </a:solidFill>
                <a:effectLst/>
                <a:latin typeface="+mn-lt"/>
                <a:ea typeface="+mn-ea"/>
                <a:cs typeface="+mn-cs"/>
              </a:rPr>
              <a:t>	The Claremont Colleges are a unique model for higher education in the United States.  The model is based on the Oxford model of liberal arts college education.  Quoting the founder James </a:t>
            </a:r>
            <a:r>
              <a:rPr lang="en-US" sz="1200" kern="1200" dirty="0" err="1" smtClean="0">
                <a:solidFill>
                  <a:schemeClr val="tx1"/>
                </a:solidFill>
                <a:effectLst/>
                <a:latin typeface="+mn-lt"/>
                <a:ea typeface="+mn-ea"/>
                <a:cs typeface="+mn-cs"/>
              </a:rPr>
              <a:t>Blaisdell</a:t>
            </a:r>
            <a:r>
              <a:rPr lang="en-US" sz="1200" kern="1200" dirty="0" smtClean="0">
                <a:solidFill>
                  <a:schemeClr val="tx1"/>
                </a:solidFill>
                <a:effectLst/>
                <a:latin typeface="+mn-lt"/>
                <a:ea typeface="+mn-ea"/>
                <a:cs typeface="+mn-cs"/>
              </a:rPr>
              <a:t>, “My own very deep hope is that instead of one great, undifferentiated university, we might have a group of institutions divided into small colleges—somewhat on the Oxford type—around a library and other utilities which they would use in common. In this way I should hope to preserve the inestimable personal values of the small college while securing the facilities of a great university.”</a:t>
            </a:r>
          </a:p>
          <a:p>
            <a:pPr lvl="1"/>
            <a:r>
              <a:rPr lang="en-US" sz="1200" kern="1200" dirty="0" smtClean="0">
                <a:solidFill>
                  <a:schemeClr val="tx1"/>
                </a:solidFill>
                <a:effectLst/>
                <a:latin typeface="+mn-lt"/>
                <a:ea typeface="+mn-ea"/>
                <a:cs typeface="+mn-cs"/>
              </a:rPr>
              <a:t>	The Claremont Colleges are a set of 8 independent institutions that are contiguously located in the small town of Claremont, California.  The 5 undergraduate colleges and two graduate universities, began with the founding of Pomona College in 1887 and then added a new institution every decade or two, including the Claremont Graduate University, Scripps College, Claremont McKenna College, Harvey </a:t>
            </a:r>
            <a:r>
              <a:rPr lang="en-US" sz="1200" kern="1200" dirty="0" err="1" smtClean="0">
                <a:solidFill>
                  <a:schemeClr val="tx1"/>
                </a:solidFill>
                <a:effectLst/>
                <a:latin typeface="+mn-lt"/>
                <a:ea typeface="+mn-ea"/>
                <a:cs typeface="+mn-cs"/>
              </a:rPr>
              <a:t>Mudd</a:t>
            </a:r>
            <a:r>
              <a:rPr lang="en-US" sz="1200" kern="1200" dirty="0" smtClean="0">
                <a:solidFill>
                  <a:schemeClr val="tx1"/>
                </a:solidFill>
                <a:effectLst/>
                <a:latin typeface="+mn-lt"/>
                <a:ea typeface="+mn-ea"/>
                <a:cs typeface="+mn-cs"/>
              </a:rPr>
              <a:t> College, </a:t>
            </a:r>
            <a:r>
              <a:rPr lang="en-US" sz="1200" kern="1200" dirty="0" err="1" smtClean="0">
                <a:solidFill>
                  <a:schemeClr val="tx1"/>
                </a:solidFill>
                <a:effectLst/>
                <a:latin typeface="+mn-lt"/>
                <a:ea typeface="+mn-ea"/>
                <a:cs typeface="+mn-cs"/>
              </a:rPr>
              <a:t>Pitzer</a:t>
            </a:r>
            <a:r>
              <a:rPr lang="en-US" sz="1200" kern="1200" dirty="0" smtClean="0">
                <a:solidFill>
                  <a:schemeClr val="tx1"/>
                </a:solidFill>
                <a:effectLst/>
                <a:latin typeface="+mn-lt"/>
                <a:ea typeface="+mn-ea"/>
                <a:cs typeface="+mn-cs"/>
              </a:rPr>
              <a:t> College, and the Keck Graduate Institute.  The central Claremont University Consortium offices make up the 8</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member of the consortium. </a:t>
            </a:r>
            <a:endParaRPr lang="en-US" dirty="0" smtClean="0"/>
          </a:p>
        </p:txBody>
      </p:sp>
      <p:sp>
        <p:nvSpPr>
          <p:cNvPr id="73732" name="Slide Number Placeholder 3"/>
          <p:cNvSpPr>
            <a:spLocks noGrp="1"/>
          </p:cNvSpPr>
          <p:nvPr>
            <p:ph type="sldNum" sz="quarter" idx="5"/>
          </p:nvPr>
        </p:nvSpPr>
        <p:spPr>
          <a:noFill/>
        </p:spPr>
        <p:txBody>
          <a:bodyPr/>
          <a:lstStyle/>
          <a:p>
            <a:fld id="{EA70A5BD-3FF6-449F-AF94-3D62C055FF05}"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have two additional examples of new collections</a:t>
            </a:r>
            <a:r>
              <a:rPr lang="en-US" baseline="0" dirty="0" smtClean="0"/>
              <a:t> strategies.  The first being increased and enhanced, rapid resource sharing agreements.  The consortium that Claremont belongs to in the United States is focused on private academic research libraries primarily in California.  In that consortium, we have a nascent print book resource sharing program called CAMINO, based on the OCLC Navigator product.  As part of the development of that program, We did some analysis on the book holdings to show the benefit to each member indicating uniqueness (the blue bars), commonality (the red bars), and scarcity (the orange bars)</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21</a:t>
            </a:fld>
            <a:endParaRPr lang="en-US"/>
          </a:p>
        </p:txBody>
      </p:sp>
    </p:spTree>
    <p:extLst>
      <p:ext uri="{BB962C8B-B14F-4D97-AF65-F5344CB8AC3E}">
        <p14:creationId xmlns:p14="http://schemas.microsoft.com/office/powerpoint/2010/main" val="7751672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we were able to use the same dataset of print book</a:t>
            </a:r>
            <a:r>
              <a:rPr lang="en-US" baseline="0" dirty="0" smtClean="0"/>
              <a:t> holdings to determine overlap in collections to assist in planning for a shared print program.  In that potential program, which is still in the early stages of planning, participants may agree to retain unique or scarce print books in their collections, while divesting of those with high overlap with other collections.  In this slide, I compared a collection of libraries with the collection held at Claremont.  As you can see from the slide, libraries such as the San Francisco Conservancy of Music, Menlo College, Whittier College and Mills College have collections that overlap highly with us at Claremont, indicating that we could possibly benefit from a potential partnership in a shared print program.</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22</a:t>
            </a:fld>
            <a:endParaRPr lang="en-US"/>
          </a:p>
        </p:txBody>
      </p:sp>
    </p:spTree>
    <p:extLst>
      <p:ext uri="{BB962C8B-B14F-4D97-AF65-F5344CB8AC3E}">
        <p14:creationId xmlns:p14="http://schemas.microsoft.com/office/powerpoint/2010/main" val="17697095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onto publishing support for our faculty and students.  I find this to be a critical component of modern academic research library service to our patrons and one that not only provides a service at the local level but also begins to provide the foundation for an alteration in the entire scholarly communications environment.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309F35C-06F5-E840-B818-95AFC6AF502F}" type="slidenum">
              <a:rPr lang="en-US" smtClean="0"/>
              <a:t>23</a:t>
            </a:fld>
            <a:endParaRPr lang="en-US"/>
          </a:p>
        </p:txBody>
      </p:sp>
    </p:spTree>
    <p:extLst>
      <p:ext uri="{BB962C8B-B14F-4D97-AF65-F5344CB8AC3E}">
        <p14:creationId xmlns:p14="http://schemas.microsoft.com/office/powerpoint/2010/main" val="3659744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publishing support results in faculty-specific</a:t>
            </a:r>
            <a:r>
              <a:rPr lang="en-US" baseline="0" dirty="0" smtClean="0"/>
              <a:t> research archives that are developed, implemented, and maintained by the library.  It brings exposure to their corpus of research or creativity and gives them a personal and professional interest in new services that the Library can provide for them now and in the future.  In this example, the top two archives are faculty-specific and the Murals of Northern Ireland has become so valued by the faculty member, the Library, and the research community that even though this faculty member has left Claremont, his research archive has remained and he has actively added to it after leaving.</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24</a:t>
            </a:fld>
            <a:endParaRPr lang="en-US"/>
          </a:p>
        </p:txBody>
      </p:sp>
    </p:spTree>
    <p:extLst>
      <p:ext uri="{BB962C8B-B14F-4D97-AF65-F5344CB8AC3E}">
        <p14:creationId xmlns:p14="http://schemas.microsoft.com/office/powerpoint/2010/main" val="6441367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a:t>
            </a:r>
            <a:r>
              <a:rPr lang="en-US" baseline="0" dirty="0" smtClean="0"/>
              <a:t> to supporting them in their modes as authors, we </a:t>
            </a:r>
            <a:r>
              <a:rPr lang="en-US" dirty="0" smtClean="0"/>
              <a:t>are supporting our faculty in their modes as readers as</a:t>
            </a:r>
            <a:r>
              <a:rPr lang="en-US" baseline="0" dirty="0" smtClean="0"/>
              <a:t> well by producing traditional academic research journals.  The examples shown here are all normal research journals that are affiliated either with particular editors on our campuses or are produced from particular academic departments on the campuses.  </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25</a:t>
            </a:fld>
            <a:endParaRPr lang="en-US"/>
          </a:p>
        </p:txBody>
      </p:sp>
    </p:spTree>
    <p:extLst>
      <p:ext uri="{BB962C8B-B14F-4D97-AF65-F5344CB8AC3E}">
        <p14:creationId xmlns:p14="http://schemas.microsoft.com/office/powerpoint/2010/main" val="21629063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the</a:t>
            </a:r>
            <a:r>
              <a:rPr lang="en-US" baseline="0" dirty="0" smtClean="0"/>
              <a:t> Library provides theses and dissertation services to the colleges and the students.  The program has been successful, with a number of Colleges and departments adopting mandates for deposit of both graduate and undergraduate research.  This provides value to both the institution by highlighting the research of their students but also to the students themselves as their first entre into being published and knowing that their research will reach a wider audience.</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26</a:t>
            </a:fld>
            <a:endParaRPr lang="en-US"/>
          </a:p>
        </p:txBody>
      </p:sp>
    </p:spTree>
    <p:extLst>
      <p:ext uri="{BB962C8B-B14F-4D97-AF65-F5344CB8AC3E}">
        <p14:creationId xmlns:p14="http://schemas.microsoft.com/office/powerpoint/2010/main" val="1868485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We are also partnering with faculty to support them in the development</a:t>
            </a:r>
            <a:r>
              <a:rPr lang="en-US" b="0" baseline="0" dirty="0" smtClean="0"/>
              <a:t> of </a:t>
            </a:r>
            <a:r>
              <a:rPr lang="en-US" b="0" dirty="0" smtClean="0"/>
              <a:t>new forms of scholarship.</a:t>
            </a:r>
            <a:r>
              <a:rPr lang="en-US" b="0" baseline="0" dirty="0" smtClean="0"/>
              <a:t>  At Claremont, this is in the form of the Claremont Digital Humanities center, which is currently in the planning stages, funded by the Andrew Mellon foundation.</a:t>
            </a:r>
            <a:endParaRPr lang="en-US" b="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27</a:t>
            </a:fld>
            <a:endParaRPr lang="en-US"/>
          </a:p>
        </p:txBody>
      </p:sp>
    </p:spTree>
    <p:extLst>
      <p:ext uri="{BB962C8B-B14F-4D97-AF65-F5344CB8AC3E}">
        <p14:creationId xmlns:p14="http://schemas.microsoft.com/office/powerpoint/2010/main" val="1610656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Our</a:t>
            </a:r>
            <a:r>
              <a:rPr lang="en-US" b="0" baseline="0" dirty="0" smtClean="0"/>
              <a:t> faculty and librarians see the Center for Digital Humanities </a:t>
            </a:r>
            <a:r>
              <a:rPr lang="en-US" b="0" dirty="0" smtClean="0"/>
              <a:t>as a center</a:t>
            </a:r>
            <a:r>
              <a:rPr lang="en-US" b="0" baseline="0" dirty="0" smtClean="0"/>
              <a:t> to seed </a:t>
            </a:r>
            <a:r>
              <a:rPr lang="en-US" b="0" dirty="0" smtClean="0"/>
              <a:t>a project and build capacity amongst faculty or students, or possibly as a collaborative resource for two faculty to come together and tap into a resource that has greater capacity in either personnel resources or innovative tools to perform</a:t>
            </a:r>
            <a:r>
              <a:rPr lang="en-US" b="0" baseline="0" dirty="0" smtClean="0"/>
              <a:t> groundbreaking analysis</a:t>
            </a:r>
            <a:r>
              <a:rPr lang="en-US" b="0" dirty="0" smtClean="0"/>
              <a:t>.</a:t>
            </a:r>
          </a:p>
          <a:p>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28</a:t>
            </a:fld>
            <a:endParaRPr lang="en-US"/>
          </a:p>
        </p:txBody>
      </p:sp>
    </p:spTree>
    <p:extLst>
      <p:ext uri="{BB962C8B-B14F-4D97-AF65-F5344CB8AC3E}">
        <p14:creationId xmlns:p14="http://schemas.microsoft.com/office/powerpoint/2010/main" val="26040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 type of collaboration and capacity in a special center leads to projects like this Friendship Doll Exchange program, where students took physical objects and paired them</a:t>
            </a:r>
            <a:r>
              <a:rPr lang="en-US" baseline="0" dirty="0" smtClean="0"/>
              <a:t> with library archival material in the form of letters to build a digital multi-media book.</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29</a:t>
            </a:fld>
            <a:endParaRPr lang="en-US"/>
          </a:p>
        </p:txBody>
      </p:sp>
    </p:spTree>
    <p:extLst>
      <p:ext uri="{BB962C8B-B14F-4D97-AF65-F5344CB8AC3E}">
        <p14:creationId xmlns:p14="http://schemas.microsoft.com/office/powerpoint/2010/main" val="34313920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just want to give you an example from our own</a:t>
            </a:r>
            <a:r>
              <a:rPr lang="en-US" baseline="0" dirty="0" smtClean="0"/>
              <a:t> recent experience.  A group of our instruction librarians have developed a unique program over the past year and redefines their connection to faculty and students and provides a great example of how we can leverage our librarians to make those connections, and make them lasting and permanent.</a:t>
            </a:r>
          </a:p>
          <a:p>
            <a:endParaRPr lang="en-US" baseline="0" dirty="0" smtClean="0"/>
          </a:p>
          <a:p>
            <a:r>
              <a:rPr lang="en-US" dirty="0" smtClean="0"/>
              <a:t>Char Booth, Natalie</a:t>
            </a:r>
            <a:r>
              <a:rPr lang="en-US" baseline="0" dirty="0" smtClean="0"/>
              <a:t> </a:t>
            </a:r>
            <a:r>
              <a:rPr lang="en-US" baseline="0" dirty="0" err="1" smtClean="0"/>
              <a:t>Tagge</a:t>
            </a:r>
            <a:r>
              <a:rPr lang="en-US" baseline="0" dirty="0" smtClean="0"/>
              <a:t>, and Sean Stone have developed a three part program to develop a new support structure for information instruction.  Briefly, this includes Curriculum Mapping, Portfolio Development, and Rubrics.</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30</a:t>
            </a:fld>
            <a:endParaRPr lang="en-US"/>
          </a:p>
        </p:txBody>
      </p:sp>
    </p:spTree>
    <p:extLst>
      <p:ext uri="{BB962C8B-B14F-4D97-AF65-F5344CB8AC3E}">
        <p14:creationId xmlns:p14="http://schemas.microsoft.com/office/powerpoint/2010/main" val="1893174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I</a:t>
            </a:r>
            <a:r>
              <a:rPr lang="en-US" sz="1200" kern="1200" baseline="0" dirty="0" smtClean="0">
                <a:solidFill>
                  <a:schemeClr val="tx1"/>
                </a:solidFill>
                <a:effectLst/>
                <a:latin typeface="+mn-lt"/>
                <a:ea typeface="+mn-ea"/>
                <a:cs typeface="+mn-cs"/>
              </a:rPr>
              <a:t> would be remiss if I didn’t mention that i</a:t>
            </a:r>
            <a:r>
              <a:rPr lang="en-US" sz="1200" kern="1200" dirty="0" smtClean="0">
                <a:solidFill>
                  <a:schemeClr val="tx1"/>
                </a:solidFill>
                <a:effectLst/>
                <a:latin typeface="+mn-lt"/>
                <a:ea typeface="+mn-ea"/>
                <a:cs typeface="+mn-cs"/>
              </a:rPr>
              <a:t>n a few weeks, I will assume the position of the Associate Dean for Collections for the University of Southern California, which is one of the world's leading private research universities.  The USC Libraries includes the </a:t>
            </a:r>
            <a:r>
              <a:rPr lang="en-US" sz="1200" kern="1200" dirty="0" err="1" smtClean="0">
                <a:solidFill>
                  <a:schemeClr val="tx1"/>
                </a:solidFill>
                <a:effectLst/>
                <a:latin typeface="+mn-lt"/>
                <a:ea typeface="+mn-ea"/>
                <a:cs typeface="+mn-cs"/>
              </a:rPr>
              <a:t>Doheny</a:t>
            </a:r>
            <a:r>
              <a:rPr lang="en-US" sz="1200" kern="1200" dirty="0" smtClean="0">
                <a:solidFill>
                  <a:schemeClr val="tx1"/>
                </a:solidFill>
                <a:effectLst/>
                <a:latin typeface="+mn-lt"/>
                <a:ea typeface="+mn-ea"/>
                <a:cs typeface="+mn-cs"/>
              </a:rPr>
              <a:t> Memorial Library and fourteen specialized libraries with an operating budget of approximately $41 million USD. Library collections encompass over 4.2 million volumes and a collections budget of $16.4 million USD.  In that role, I will develop strategy and direction for Library collections, including licensing, acquisitions and cataloging, preservation, storage and collection access, and relevant scholarly communications initiatives.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Today</a:t>
            </a:r>
            <a:r>
              <a:rPr lang="en-US" sz="1200" kern="1200" baseline="0" dirty="0" smtClean="0">
                <a:solidFill>
                  <a:schemeClr val="tx1"/>
                </a:solidFill>
                <a:effectLst/>
                <a:latin typeface="+mn-lt"/>
                <a:ea typeface="+mn-ea"/>
                <a:cs typeface="+mn-cs"/>
              </a:rPr>
              <a:t> I’ll be talking about issues that face all academic research libraries and using examples drawn mostly from our experiences at the Claremont Colleges.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eaLnBrk="1" hangingPunct="1"/>
            <a:endParaRPr lang="en-US" dirty="0"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617790D-4114-484C-B492-0E356BCC1D97}" type="slidenum">
              <a:rPr lang="en-US" smtClean="0"/>
              <a:pPr eaLnBrk="1" hangingPunct="1"/>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program starts with curriculum mapping, and they’ve leveraged a software package called </a:t>
            </a:r>
            <a:r>
              <a:rPr lang="en-US" baseline="0" dirty="0" err="1" smtClean="0"/>
              <a:t>Mindomo</a:t>
            </a:r>
            <a:r>
              <a:rPr lang="en-US" baseline="0" dirty="0" smtClean="0"/>
              <a:t> to do this.  Every </a:t>
            </a:r>
            <a:r>
              <a:rPr lang="en-US" baseline="0" dirty="0" err="1" smtClean="0"/>
              <a:t>inistitution</a:t>
            </a:r>
            <a:r>
              <a:rPr lang="en-US" baseline="0" dirty="0" smtClean="0"/>
              <a:t> likes to think they are unique, but in many ways, at Claremont, we are unique or at least we present unique symptoms that make a diagnosis and treatment more challenging.  </a:t>
            </a:r>
          </a:p>
          <a:p>
            <a:endParaRPr lang="en-US" baseline="0" dirty="0" smtClean="0"/>
          </a:p>
          <a:p>
            <a:r>
              <a:rPr lang="en-US" baseline="0" dirty="0" smtClean="0"/>
              <a:t>Take, for instance the Environmental Analysis program.  This is an intercollegiate effort with faculty and classes being taught at all 5 undergraduate colleges and it is rather loosely organized.  Our staff went through the information we had and outlined the degree requirements, the courses, the field study, and study abroad options.  </a:t>
            </a:r>
            <a:endParaRPr lang="en-US" dirty="0"/>
          </a:p>
        </p:txBody>
      </p:sp>
      <p:sp>
        <p:nvSpPr>
          <p:cNvPr id="4" name="Slide Number Placeholder 3"/>
          <p:cNvSpPr>
            <a:spLocks noGrp="1"/>
          </p:cNvSpPr>
          <p:nvPr>
            <p:ph type="sldNum" sz="quarter" idx="10"/>
          </p:nvPr>
        </p:nvSpPr>
        <p:spPr/>
        <p:txBody>
          <a:bodyPr/>
          <a:lstStyle/>
          <a:p>
            <a:fld id="{32E47041-6C7C-4368-9BC2-17A524CC56F3}" type="slidenum">
              <a:rPr lang="en-US" smtClean="0"/>
              <a:pPr/>
              <a:t>31</a:t>
            </a:fld>
            <a:endParaRPr lang="en-US"/>
          </a:p>
        </p:txBody>
      </p:sp>
    </p:spTree>
    <p:extLst>
      <p:ext uri="{BB962C8B-B14F-4D97-AF65-F5344CB8AC3E}">
        <p14:creationId xmlns:p14="http://schemas.microsoft.com/office/powerpoint/2010/main" val="725564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allowed them to build a course-based rubric for research literacy</a:t>
            </a:r>
            <a:r>
              <a:rPr lang="en-US" baseline="0" dirty="0" smtClean="0"/>
              <a:t> that defined which courses were focused on each stage, whether it was information scope, evaluation, analysis, interpretation, or ethics.  This really allowed each librarian working with those classes to refine and revise their instructional focus to match the needs of the instructor and the course.</a:t>
            </a:r>
          </a:p>
        </p:txBody>
      </p:sp>
      <p:sp>
        <p:nvSpPr>
          <p:cNvPr id="4" name="Slide Number Placeholder 3"/>
          <p:cNvSpPr>
            <a:spLocks noGrp="1"/>
          </p:cNvSpPr>
          <p:nvPr>
            <p:ph type="sldNum" sz="quarter" idx="10"/>
          </p:nvPr>
        </p:nvSpPr>
        <p:spPr/>
        <p:txBody>
          <a:bodyPr/>
          <a:lstStyle/>
          <a:p>
            <a:fld id="{32E47041-6C7C-4368-9BC2-17A524CC56F3}" type="slidenum">
              <a:rPr lang="en-US" smtClean="0"/>
              <a:pPr/>
              <a:t>32</a:t>
            </a:fld>
            <a:endParaRPr lang="en-US"/>
          </a:p>
        </p:txBody>
      </p:sp>
    </p:spTree>
    <p:extLst>
      <p:ext uri="{BB962C8B-B14F-4D97-AF65-F5344CB8AC3E}">
        <p14:creationId xmlns:p14="http://schemas.microsoft.com/office/powerpoint/2010/main" val="725564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They then could </a:t>
            </a:r>
            <a:r>
              <a:rPr lang="en-US" baseline="0" dirty="0" smtClean="0"/>
              <a:t>design a set of courses addressing each component of the rubric in a systematic way, either in course-based instruction or individual research consultations with individual students or groups, leading to an effective assessment component that could be used by librarians as instructors, or faculty as evaluators of student or librarian performance.</a:t>
            </a:r>
            <a:endParaRPr lang="en-US" dirty="0"/>
          </a:p>
        </p:txBody>
      </p:sp>
      <p:sp>
        <p:nvSpPr>
          <p:cNvPr id="4" name="Slide Number Placeholder 3"/>
          <p:cNvSpPr>
            <a:spLocks noGrp="1"/>
          </p:cNvSpPr>
          <p:nvPr>
            <p:ph type="sldNum" sz="quarter" idx="10"/>
          </p:nvPr>
        </p:nvSpPr>
        <p:spPr/>
        <p:txBody>
          <a:bodyPr/>
          <a:lstStyle/>
          <a:p>
            <a:fld id="{32E47041-6C7C-4368-9BC2-17A524CC56F3}" type="slidenum">
              <a:rPr lang="en-US" smtClean="0"/>
              <a:pPr/>
              <a:t>33</a:t>
            </a:fld>
            <a:endParaRPr lang="en-US"/>
          </a:p>
        </p:txBody>
      </p:sp>
    </p:spTree>
    <p:extLst>
      <p:ext uri="{BB962C8B-B14F-4D97-AF65-F5344CB8AC3E}">
        <p14:creationId xmlns:p14="http://schemas.microsoft.com/office/powerpoint/2010/main" val="725564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final new role for librarians in academic research libraries is as key players in</a:t>
            </a:r>
            <a:r>
              <a:rPr lang="en-US" baseline="0" dirty="0" smtClean="0"/>
              <a:t> assessing performance and productivity and developing new measures of return on investment for our institutions.  This is especially important as the competition for budget dollars across our campuses increases and entities throughout the campuses want to prove their value to the  learning outcomes and research productivity inherent in our mission.  </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34</a:t>
            </a:fld>
            <a:endParaRPr lang="en-US"/>
          </a:p>
        </p:txBody>
      </p:sp>
    </p:spTree>
    <p:extLst>
      <p:ext uri="{BB962C8B-B14F-4D97-AF65-F5344CB8AC3E}">
        <p14:creationId xmlns:p14="http://schemas.microsoft.com/office/powerpoint/2010/main" val="19486281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are we doing this at Claremont?  Well, first through the use of better technology to collect data about our collections.  We are a beta partner with a company called </a:t>
            </a:r>
            <a:r>
              <a:rPr lang="en-US" baseline="0" dirty="0" err="1" smtClean="0"/>
              <a:t>DublinSix</a:t>
            </a:r>
            <a:r>
              <a:rPr lang="en-US" baseline="0" dirty="0" smtClean="0"/>
              <a:t> which has developed hardware &amp; software solutions for tracking the usage of electronic resources.  They have flipped the model of publishers and vendors providing COUNTER compliant usage reports to us to a model where we track the usage of resources originating from within our network.  This allows us to verify holdings </a:t>
            </a:r>
            <a:r>
              <a:rPr lang="en-US" baseline="0" dirty="0" err="1" smtClean="0"/>
              <a:t>authomatically</a:t>
            </a:r>
            <a:r>
              <a:rPr lang="en-US" baseline="0" dirty="0" smtClean="0"/>
              <a:t>, track usage in new and interesting ways, and through network effects, monitor publisher availability.</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35</a:t>
            </a:fld>
            <a:endParaRPr lang="en-US"/>
          </a:p>
        </p:txBody>
      </p:sp>
    </p:spTree>
    <p:extLst>
      <p:ext uri="{BB962C8B-B14F-4D97-AF65-F5344CB8AC3E}">
        <p14:creationId xmlns:p14="http://schemas.microsoft.com/office/powerpoint/2010/main" val="26045110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will allow</a:t>
            </a:r>
            <a:r>
              <a:rPr lang="en-US" baseline="0" dirty="0" smtClean="0"/>
              <a:t> us to produce and use more granular reports, such as this draft mock-up that counts off real-time usage.</a:t>
            </a:r>
          </a:p>
          <a:p>
            <a:endParaRPr lang="en-US" baseline="0" dirty="0" smtClean="0"/>
          </a:p>
          <a:p>
            <a:r>
              <a:rPr lang="en-US" baseline="0" dirty="0" smtClean="0"/>
              <a:t>And since it is tracking us at the article and user level, click-through capability to that data as well.</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36</a:t>
            </a:fld>
            <a:endParaRPr lang="en-US"/>
          </a:p>
        </p:txBody>
      </p:sp>
    </p:spTree>
    <p:extLst>
      <p:ext uri="{BB962C8B-B14F-4D97-AF65-F5344CB8AC3E}">
        <p14:creationId xmlns:p14="http://schemas.microsoft.com/office/powerpoint/2010/main" val="24182633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we have been discussing with the staff at Google Scholar</a:t>
            </a:r>
            <a:r>
              <a:rPr lang="en-US" baseline="0" dirty="0" smtClean="0"/>
              <a:t>, new </a:t>
            </a:r>
            <a:r>
              <a:rPr lang="en-US" dirty="0" smtClean="0"/>
              <a:t>methods to aggregate </a:t>
            </a:r>
            <a:r>
              <a:rPr lang="en-US" dirty="0" err="1" smtClean="0"/>
              <a:t>google</a:t>
            </a:r>
            <a:r>
              <a:rPr lang="en-US" baseline="0" dirty="0" smtClean="0"/>
              <a:t> scholar profiles at the institutional level in addition to the researcher level.  This would potentially allow us to highlight productivity and performance in research across our 7 members and even potentially compare them to their peers in new and interesting ways.</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37</a:t>
            </a:fld>
            <a:endParaRPr lang="en-US"/>
          </a:p>
        </p:txBody>
      </p:sp>
    </p:spTree>
    <p:extLst>
      <p:ext uri="{BB962C8B-B14F-4D97-AF65-F5344CB8AC3E}">
        <p14:creationId xmlns:p14="http://schemas.microsoft.com/office/powerpoint/2010/main" val="1524089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also talking with commercial companies about the same concepts.  One of them is </a:t>
            </a:r>
            <a:r>
              <a:rPr lang="en-US" baseline="0" dirty="0" err="1" smtClean="0"/>
              <a:t>Symplectics</a:t>
            </a:r>
            <a:r>
              <a:rPr lang="en-US" baseline="0" dirty="0" smtClean="0"/>
              <a:t>, who already has a product on the market to help libraries develop these institutional reporting components., including citations, h-index, journal citation scope, and other measures.</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38</a:t>
            </a:fld>
            <a:endParaRPr lang="en-US"/>
          </a:p>
        </p:txBody>
      </p:sp>
    </p:spTree>
    <p:extLst>
      <p:ext uri="{BB962C8B-B14F-4D97-AF65-F5344CB8AC3E}">
        <p14:creationId xmlns:p14="http://schemas.microsoft.com/office/powerpoint/2010/main" val="39122062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we are closely monitoring and looking for opportunities to incorporate</a:t>
            </a:r>
            <a:r>
              <a:rPr lang="en-US" baseline="0" dirty="0" smtClean="0"/>
              <a:t> a host of alt-metrics, especially with the founders of Plum Analytics, so we are prepared to integrate those into our systems and services as they start to become more significant and provide measures of impact that are important to our researchers and institutions.</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39</a:t>
            </a:fld>
            <a:endParaRPr lang="en-US"/>
          </a:p>
        </p:txBody>
      </p:sp>
    </p:spTree>
    <p:extLst>
      <p:ext uri="{BB962C8B-B14F-4D97-AF65-F5344CB8AC3E}">
        <p14:creationId xmlns:p14="http://schemas.microsoft.com/office/powerpoint/2010/main" val="18596379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we are also mindful that having usage and impact reports are valuable in and of themselves, that a picture is sometimes worth a thousand words, so we are learning how to use non-library based visualization and analysis tools.  One of them is software called </a:t>
            </a:r>
            <a:r>
              <a:rPr lang="en-US" baseline="0" dirty="0" err="1" smtClean="0"/>
              <a:t>Splunk</a:t>
            </a:r>
            <a:r>
              <a:rPr lang="en-US" baseline="0" dirty="0" smtClean="0"/>
              <a:t>, which is essentially transaction log analysis software that allows you to produce dashboard like reporting for many measures that are important to you.</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40</a:t>
            </a:fld>
            <a:endParaRPr lang="en-US"/>
          </a:p>
        </p:txBody>
      </p:sp>
    </p:spTree>
    <p:extLst>
      <p:ext uri="{BB962C8B-B14F-4D97-AF65-F5344CB8AC3E}">
        <p14:creationId xmlns:p14="http://schemas.microsoft.com/office/powerpoint/2010/main" val="2944598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was our traditional view of</a:t>
            </a:r>
            <a:r>
              <a:rPr lang="en-US" baseline="0" dirty="0" smtClean="0"/>
              <a:t> our academic research libraries of the past.  What differentiated us was our collections, the physical items that we had acquired, organized, housed, and provided to our users.  We built elaborate organizations and associated industries around finding this information, selecting it for our collections, preparing it for the short and long term storage, and then locating it and providing it to our students, faculty, and researchers.  But the academic research libraries of the present and future have been changing radically over the past decade.  Our physical spaces are radically shifting due to changes in information technology and the changing nature of storage and retention of physical items.  And there is no end to the changes that are in store for our libraries.  </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4</a:t>
            </a:fld>
            <a:endParaRPr lang="en-US"/>
          </a:p>
        </p:txBody>
      </p:sp>
    </p:spTree>
    <p:extLst>
      <p:ext uri="{BB962C8B-B14F-4D97-AF65-F5344CB8AC3E}">
        <p14:creationId xmlns:p14="http://schemas.microsoft.com/office/powerpoint/2010/main" val="22994403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to sum it up:</a:t>
            </a:r>
            <a:r>
              <a:rPr lang="en-US" baseline="0" dirty="0" smtClean="0"/>
              <a:t>  Our institutions are now more about people and the work that they can do to provide innovative and effective services than they are about collections.  But don’t get me wrong, we are still based on a solid foundation of information resources and need to continue to provide those in the most efficient and effective manner so that your librarians can focus not on the easy or mundane tasks but rather on the advanced and impactful services that really make a difference to our faculty and students.</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41</a:t>
            </a:fld>
            <a:endParaRPr lang="en-US"/>
          </a:p>
        </p:txBody>
      </p:sp>
    </p:spTree>
    <p:extLst>
      <p:ext uri="{BB962C8B-B14F-4D97-AF65-F5344CB8AC3E}">
        <p14:creationId xmlns:p14="http://schemas.microsoft.com/office/powerpoint/2010/main" val="27188340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09F35C-06F5-E840-B818-95AFC6AF502F}" type="slidenum">
              <a:rPr lang="en-US" smtClean="0"/>
              <a:t>42</a:t>
            </a:fld>
            <a:endParaRPr lang="en-US"/>
          </a:p>
        </p:txBody>
      </p:sp>
    </p:spTree>
    <p:extLst>
      <p:ext uri="{BB962C8B-B14F-4D97-AF65-F5344CB8AC3E}">
        <p14:creationId xmlns:p14="http://schemas.microsoft.com/office/powerpoint/2010/main" val="2564594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main reasons that I feel our roles and responsibilities have changed over the recent past is that we are now at the point to quote my colleague in Southern California, Robert</a:t>
            </a:r>
            <a:r>
              <a:rPr lang="en-US" baseline="0" dirty="0" smtClean="0"/>
              <a:t> Kieft, </a:t>
            </a:r>
            <a:r>
              <a:rPr lang="en-US" dirty="0" smtClean="0"/>
              <a:t>the ‘End State’ of library collections, as our academic</a:t>
            </a:r>
            <a:r>
              <a:rPr lang="en-US" baseline="0" dirty="0" smtClean="0"/>
              <a:t> research collections have grown closer and closer to homogeneity over time.  We no longer expect the diversity in collections from our universities in the United States, as almost every institution has site licenses to major publisher and vendor packages.  Furthermore, national and international efforts to establish a quote collective collection unquote, have made great progress in over the past few years, including the </a:t>
            </a:r>
            <a:r>
              <a:rPr lang="en-US" baseline="0" dirty="0" err="1" smtClean="0"/>
              <a:t>Hathi</a:t>
            </a:r>
            <a:r>
              <a:rPr lang="en-US" baseline="0" dirty="0" smtClean="0"/>
              <a:t> Trust initiative to scan and preserve digital copies of books from major libraries, both in and out of copyright, as well as the US-based Western Regional Storage Trust, who has made substantial progress towards the collective sharing of the print archiving efforts of important journal literature.</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5</a:t>
            </a:fld>
            <a:endParaRPr lang="en-US"/>
          </a:p>
        </p:txBody>
      </p:sp>
    </p:spTree>
    <p:extLst>
      <p:ext uri="{BB962C8B-B14F-4D97-AF65-F5344CB8AC3E}">
        <p14:creationId xmlns:p14="http://schemas.microsoft.com/office/powerpoint/2010/main" val="4289092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 course, we still have our daily</a:t>
            </a:r>
            <a:r>
              <a:rPr lang="en-US" baseline="0" dirty="0" smtClean="0"/>
              <a:t> operational challenges relating to collections and making them accessible, but not to the same extent as in the past.  W</a:t>
            </a:r>
            <a:r>
              <a:rPr lang="en-US" dirty="0" smtClean="0"/>
              <a:t>hat does a library do now?  How do we distinguish</a:t>
            </a:r>
            <a:r>
              <a:rPr lang="en-US" baseline="0" dirty="0" smtClean="0"/>
              <a:t> ourselves and provide value to our students and faculty that they can know and understand.  Some libraries, and I recently heard of another large US academic library who stated that their administration still takes for granted that the Library is an integral part of the fabric of the academic campus?  By and large, the majority of our academic libraries are no longer able to engage in a collections – based economy any longer, meaning that we have to do things differently now.</a:t>
            </a:r>
            <a:endParaRPr lang="en-US" dirty="0"/>
          </a:p>
        </p:txBody>
      </p:sp>
      <p:sp>
        <p:nvSpPr>
          <p:cNvPr id="4" name="Slide Number Placeholder 3"/>
          <p:cNvSpPr>
            <a:spLocks noGrp="1"/>
          </p:cNvSpPr>
          <p:nvPr>
            <p:ph type="sldNum" sz="quarter" idx="10"/>
          </p:nvPr>
        </p:nvSpPr>
        <p:spPr/>
        <p:txBody>
          <a:bodyPr/>
          <a:lstStyle/>
          <a:p>
            <a:fld id="{32E47041-6C7C-4368-9BC2-17A524CC56F3}" type="slidenum">
              <a:rPr lang="en-US" smtClean="0"/>
              <a:pPr/>
              <a:t>6</a:t>
            </a:fld>
            <a:endParaRPr lang="en-US"/>
          </a:p>
        </p:txBody>
      </p:sp>
    </p:spTree>
    <p:extLst>
      <p:ext uri="{BB962C8B-B14F-4D97-AF65-F5344CB8AC3E}">
        <p14:creationId xmlns:p14="http://schemas.microsoft.com/office/powerpoint/2010/main" val="72556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Since our value is no longer nearly completely derived from those collections-based value judgments, then it is definitely about the people we have and their ability to produce new services of real value for our students and faculty.  We really need to focus our resources on our librarians and staff and put them in a position to provide an extensive array of services that will prove our value as information specialists and experts.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And although this concept is not new, it’s important to understand a shift in focus away from a majority of staff who are devoted to acquiring and organizing information to a staff that is largely focused outward from the library to the faculty and students that we serve, providing outreach, instruction, and be proactive in connecting users to collections that are now much broader and distributed than ever before.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309F35C-06F5-E840-B818-95AFC6AF502F}" type="slidenum">
              <a:rPr lang="en-US" smtClean="0"/>
              <a:t>7</a:t>
            </a:fld>
            <a:endParaRPr lang="en-US"/>
          </a:p>
        </p:txBody>
      </p:sp>
    </p:spTree>
    <p:extLst>
      <p:ext uri="{BB962C8B-B14F-4D97-AF65-F5344CB8AC3E}">
        <p14:creationId xmlns:p14="http://schemas.microsoft.com/office/powerpoint/2010/main" val="3563797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then are</a:t>
            </a:r>
            <a:r>
              <a:rPr lang="en-US" baseline="0" dirty="0" smtClean="0"/>
              <a:t> the roles for our libraries in the future?  </a:t>
            </a:r>
          </a:p>
          <a:p>
            <a:endParaRPr lang="en-US" baseline="0" dirty="0" smtClean="0"/>
          </a:p>
          <a:p>
            <a:r>
              <a:rPr lang="en-US" baseline="0" dirty="0" smtClean="0"/>
              <a:t>First, we need to institute new workflows and develop new collections strategies.  The nature of collection development and collections management has changes much more than ever before.  Resources are no longer hard to identify, locate, acquire, store, and retrieve.  We need new workflows to address new ways of acquiring materials in bulk, managing them constantly, and promote them prolifically.</a:t>
            </a:r>
          </a:p>
          <a:p>
            <a:endParaRPr lang="en-US" baseline="0" dirty="0" smtClean="0"/>
          </a:p>
          <a:p>
            <a:r>
              <a:rPr lang="en-US" baseline="0" dirty="0" smtClean="0"/>
              <a:t>Second, we need to support the Library as Publisher movement, assisting our faculty and students with publishing and storing the research that they produce and that they want to be discovered, used, and built upon by future researchers.</a:t>
            </a:r>
          </a:p>
          <a:p>
            <a:endParaRPr lang="en-US" baseline="0" dirty="0" smtClean="0"/>
          </a:p>
          <a:p>
            <a:r>
              <a:rPr lang="en-US" baseline="0" dirty="0" smtClean="0"/>
              <a:t>Third, our libraries and librarians can definitely begin to engage in new modes of collaboration at both the information production stage, as stated earlier, as well as in the teaching and learning stages, assisting faculty in better use of information resources and students in a better understanding of the use of information.</a:t>
            </a:r>
          </a:p>
          <a:p>
            <a:endParaRPr lang="en-US" baseline="0" dirty="0" smtClean="0"/>
          </a:p>
          <a:p>
            <a:r>
              <a:rPr lang="en-US" baseline="0" dirty="0" smtClean="0"/>
              <a:t>And finally, most academic libraries, unlike the one I mentioned earlier, do face a crisis of confidence in their performance and value to the overall mission of the academy.  We face of rising doubts about our value to both the local and the academy and increasing disintermediation of libraries from the individual student and faculty member’s information seeking and information usage behaviors.</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8</a:t>
            </a:fld>
            <a:endParaRPr lang="en-US"/>
          </a:p>
        </p:txBody>
      </p:sp>
    </p:spTree>
    <p:extLst>
      <p:ext uri="{BB962C8B-B14F-4D97-AF65-F5344CB8AC3E}">
        <p14:creationId xmlns:p14="http://schemas.microsoft.com/office/powerpoint/2010/main" val="605480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everyone is well aware,</a:t>
            </a:r>
            <a:r>
              <a:rPr lang="en-US" baseline="0" dirty="0" smtClean="0"/>
              <a:t> our Libraries have begun to adapt well to the evolution of whatever the information container is or has been in the past.  And we are developing new techniques to handle continued change in the future.  </a:t>
            </a:r>
            <a:endParaRPr lang="en-US" dirty="0"/>
          </a:p>
        </p:txBody>
      </p:sp>
      <p:sp>
        <p:nvSpPr>
          <p:cNvPr id="4" name="Slide Number Placeholder 3"/>
          <p:cNvSpPr>
            <a:spLocks noGrp="1"/>
          </p:cNvSpPr>
          <p:nvPr>
            <p:ph type="sldNum" sz="quarter" idx="10"/>
          </p:nvPr>
        </p:nvSpPr>
        <p:spPr/>
        <p:txBody>
          <a:bodyPr/>
          <a:lstStyle/>
          <a:p>
            <a:fld id="{2309F35C-06F5-E840-B818-95AFC6AF502F}" type="slidenum">
              <a:rPr lang="en-US" smtClean="0"/>
              <a:t>9</a:t>
            </a:fld>
            <a:endParaRPr lang="en-US"/>
          </a:p>
        </p:txBody>
      </p:sp>
    </p:spTree>
    <p:extLst>
      <p:ext uri="{BB962C8B-B14F-4D97-AF65-F5344CB8AC3E}">
        <p14:creationId xmlns:p14="http://schemas.microsoft.com/office/powerpoint/2010/main" val="2747486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Star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794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 2Contents bulleted2">
    <p:spTree>
      <p:nvGrpSpPr>
        <p:cNvPr id="1" name=""/>
        <p:cNvGrpSpPr/>
        <p:nvPr/>
      </p:nvGrpSpPr>
      <p:grpSpPr>
        <a:xfrm>
          <a:off x="0" y="0"/>
          <a:ext cx="0" cy="0"/>
          <a:chOff x="0" y="0"/>
          <a:chExt cx="0" cy="0"/>
        </a:xfrm>
      </p:grpSpPr>
      <p:sp>
        <p:nvSpPr>
          <p:cNvPr id="3" name="Title 1"/>
          <p:cNvSpPr>
            <a:spLocks noGrp="1"/>
          </p:cNvSpPr>
          <p:nvPr>
            <p:ph type="title"/>
          </p:nvPr>
        </p:nvSpPr>
        <p:spPr>
          <a:xfrm>
            <a:off x="924137" y="1660922"/>
            <a:ext cx="7319377" cy="1204800"/>
          </a:xfrm>
          <a:prstGeom prst="rect">
            <a:avLst/>
          </a:prstGeom>
        </p:spPr>
        <p:txBody>
          <a:bodyPr vert="horz" lIns="0" tIns="0" rIns="0" bIns="0"/>
          <a:lstStyle>
            <a:lvl1pPr algn="l">
              <a:defRPr sz="38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6" name="Content Placeholder 2"/>
          <p:cNvSpPr>
            <a:spLocks noGrp="1"/>
          </p:cNvSpPr>
          <p:nvPr>
            <p:ph idx="1"/>
          </p:nvPr>
        </p:nvSpPr>
        <p:spPr>
          <a:xfrm>
            <a:off x="910808" y="2895858"/>
            <a:ext cx="3614129" cy="3220552"/>
          </a:xfrm>
          <a:prstGeom prst="rect">
            <a:avLst/>
          </a:prstGeom>
        </p:spPr>
        <p:txBody>
          <a:bodyPr vert="horz" lIns="0" tIns="0" rIns="0" bIns="0"/>
          <a:lstStyle>
            <a:lvl1pPr marL="257139" indent="-257139" algn="l">
              <a:buClr>
                <a:srgbClr val="F2F2F2"/>
              </a:buClr>
              <a:buSzPct val="150000"/>
              <a:buFont typeface="Arial"/>
              <a:buChar char="•"/>
              <a:defRPr sz="2100" b="1">
                <a:solidFill>
                  <a:schemeClr val="bg2"/>
                </a:solidFill>
                <a:latin typeface="Georgia"/>
                <a:cs typeface="Georgia"/>
              </a:defRPr>
            </a:lvl1pPr>
            <a:lvl2pPr marL="514280" indent="-257139" algn="l">
              <a:buClr>
                <a:schemeClr val="tx2"/>
              </a:buClr>
              <a:buSzPct val="150000"/>
              <a:buFont typeface="Arial"/>
              <a:buChar char="•"/>
              <a:defRPr sz="1700">
                <a:solidFill>
                  <a:srgbClr val="F2F2F2"/>
                </a:solidFill>
                <a:latin typeface="Georgia"/>
                <a:cs typeface="Georgia"/>
              </a:defRPr>
            </a:lvl2pPr>
            <a:lvl3pPr marL="771419" indent="-257139" algn="l">
              <a:buClr>
                <a:schemeClr val="tx2">
                  <a:lumMod val="60000"/>
                  <a:lumOff val="40000"/>
                </a:schemeClr>
              </a:buClr>
              <a:buSzPct val="150000"/>
              <a:buFont typeface="Arial"/>
              <a:buChar char="•"/>
              <a:defRPr sz="1700">
                <a:solidFill>
                  <a:srgbClr val="F2F2F2"/>
                </a:solidFill>
                <a:latin typeface="Georgia"/>
                <a:cs typeface="Georgia"/>
              </a:defRPr>
            </a:lvl3pPr>
            <a:lvl4pPr marL="1092843" indent="-257139" algn="l">
              <a:buClr>
                <a:schemeClr val="tx2">
                  <a:lumMod val="40000"/>
                  <a:lumOff val="60000"/>
                </a:schemeClr>
              </a:buClr>
              <a:buSzPct val="150000"/>
              <a:buFont typeface="Arial"/>
              <a:buChar char="•"/>
              <a:defRPr sz="1700">
                <a:solidFill>
                  <a:srgbClr val="F2F2F2"/>
                </a:solidFill>
                <a:latin typeface="Georgia"/>
                <a:cs typeface="Georgia"/>
              </a:defRPr>
            </a:lvl4pPr>
            <a:lvl5pPr marL="1349983" indent="-257139" algn="l">
              <a:buClr>
                <a:schemeClr val="tx2">
                  <a:lumMod val="20000"/>
                  <a:lumOff val="80000"/>
                </a:schemeClr>
              </a:buClr>
              <a:buSzPct val="150000"/>
              <a:buFont typeface="Arial"/>
              <a:buChar char="•"/>
              <a:defRPr sz="17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2"/>
          <p:cNvSpPr>
            <a:spLocks noGrp="1"/>
          </p:cNvSpPr>
          <p:nvPr>
            <p:ph idx="12"/>
          </p:nvPr>
        </p:nvSpPr>
        <p:spPr>
          <a:xfrm>
            <a:off x="4622721" y="2895858"/>
            <a:ext cx="3614129" cy="3220552"/>
          </a:xfrm>
          <a:prstGeom prst="rect">
            <a:avLst/>
          </a:prstGeom>
        </p:spPr>
        <p:txBody>
          <a:bodyPr vert="horz" lIns="0" tIns="0" rIns="0" bIns="0"/>
          <a:lstStyle>
            <a:lvl1pPr marL="257139" indent="-257139" algn="l">
              <a:buClr>
                <a:srgbClr val="F2F2F2"/>
              </a:buClr>
              <a:buSzPct val="150000"/>
              <a:buFont typeface="Arial"/>
              <a:buChar char="•"/>
              <a:defRPr sz="2100" b="1">
                <a:solidFill>
                  <a:schemeClr val="bg2"/>
                </a:solidFill>
                <a:latin typeface="Georgia"/>
                <a:cs typeface="Georgia"/>
              </a:defRPr>
            </a:lvl1pPr>
            <a:lvl2pPr marL="514280" indent="-257139" algn="l">
              <a:buClr>
                <a:schemeClr val="tx2"/>
              </a:buClr>
              <a:buSzPct val="150000"/>
              <a:buFont typeface="Arial"/>
              <a:buChar char="•"/>
              <a:defRPr sz="1700">
                <a:solidFill>
                  <a:srgbClr val="F2F2F2"/>
                </a:solidFill>
                <a:latin typeface="Georgia"/>
                <a:cs typeface="Georgia"/>
              </a:defRPr>
            </a:lvl2pPr>
            <a:lvl3pPr marL="771419" indent="-257139" algn="l">
              <a:buClr>
                <a:schemeClr val="tx2">
                  <a:lumMod val="60000"/>
                  <a:lumOff val="40000"/>
                </a:schemeClr>
              </a:buClr>
              <a:buSzPct val="150000"/>
              <a:buFont typeface="Arial"/>
              <a:buChar char="•"/>
              <a:defRPr sz="1700">
                <a:solidFill>
                  <a:srgbClr val="F2F2F2"/>
                </a:solidFill>
                <a:latin typeface="Georgia"/>
                <a:cs typeface="Georgia"/>
              </a:defRPr>
            </a:lvl3pPr>
            <a:lvl4pPr marL="1092843" indent="-257139" algn="l">
              <a:buClr>
                <a:schemeClr val="tx2">
                  <a:lumMod val="40000"/>
                  <a:lumOff val="60000"/>
                </a:schemeClr>
              </a:buClr>
              <a:buSzPct val="150000"/>
              <a:buFont typeface="Arial"/>
              <a:buChar char="•"/>
              <a:defRPr sz="1700">
                <a:solidFill>
                  <a:srgbClr val="F2F2F2"/>
                </a:solidFill>
                <a:latin typeface="Georgia"/>
                <a:cs typeface="Georgia"/>
              </a:defRPr>
            </a:lvl4pPr>
            <a:lvl5pPr marL="1349983" indent="-257139" algn="l">
              <a:buClr>
                <a:schemeClr val="tx2">
                  <a:lumMod val="20000"/>
                  <a:lumOff val="80000"/>
                </a:schemeClr>
              </a:buClr>
              <a:buSzPct val="150000"/>
              <a:buFont typeface="Arial"/>
              <a:buChar char="•"/>
              <a:defRPr sz="17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505802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 2Contents numbered">
    <p:spTree>
      <p:nvGrpSpPr>
        <p:cNvPr id="1" name=""/>
        <p:cNvGrpSpPr/>
        <p:nvPr/>
      </p:nvGrpSpPr>
      <p:grpSpPr>
        <a:xfrm>
          <a:off x="0" y="0"/>
          <a:ext cx="0" cy="0"/>
          <a:chOff x="0" y="0"/>
          <a:chExt cx="0" cy="0"/>
        </a:xfrm>
      </p:grpSpPr>
      <p:sp>
        <p:nvSpPr>
          <p:cNvPr id="6" name="Content Placeholder 2"/>
          <p:cNvSpPr>
            <a:spLocks noGrp="1"/>
          </p:cNvSpPr>
          <p:nvPr>
            <p:ph idx="13"/>
          </p:nvPr>
        </p:nvSpPr>
        <p:spPr>
          <a:xfrm>
            <a:off x="4612032" y="2895858"/>
            <a:ext cx="3614129" cy="3220552"/>
          </a:xfrm>
          <a:prstGeom prst="rect">
            <a:avLst/>
          </a:prstGeom>
        </p:spPr>
        <p:txBody>
          <a:bodyPr vert="horz" lIns="0" tIns="0" rIns="0" bIns="0"/>
          <a:lstStyle>
            <a:lvl1pPr marL="0" indent="0" algn="l">
              <a:buClr>
                <a:srgbClr val="F2F2F2"/>
              </a:buClr>
              <a:buSzPct val="150000"/>
              <a:buFontTx/>
              <a:buNone/>
              <a:defRPr sz="2100" b="1">
                <a:solidFill>
                  <a:schemeClr val="bg2"/>
                </a:solidFill>
                <a:latin typeface="Georgia"/>
                <a:cs typeface="Georgia"/>
              </a:defRPr>
            </a:lvl1pPr>
            <a:lvl2pPr marL="514280" indent="-257139" algn="l">
              <a:buClr>
                <a:srgbClr val="F2F2F2"/>
              </a:buClr>
              <a:buSzPct val="100000"/>
              <a:buFont typeface="+mj-lt"/>
              <a:buAutoNum type="arabicPeriod"/>
              <a:defRPr sz="1700">
                <a:solidFill>
                  <a:srgbClr val="F2F2F2"/>
                </a:solidFill>
                <a:latin typeface="Georgia"/>
                <a:cs typeface="Georgia"/>
              </a:defRPr>
            </a:lvl2pPr>
            <a:lvl3pPr marL="771419" indent="-257139" algn="l">
              <a:buClr>
                <a:srgbClr val="F2F2F2"/>
              </a:buClr>
              <a:buSzPct val="100000"/>
              <a:buFont typeface="+mj-lt"/>
              <a:buAutoNum type="alphaLcPeriod"/>
              <a:defRPr sz="1700">
                <a:solidFill>
                  <a:srgbClr val="F2F2F2"/>
                </a:solidFill>
                <a:latin typeface="Georgia"/>
                <a:cs typeface="Georgia"/>
              </a:defRPr>
            </a:lvl3pPr>
            <a:lvl4pPr marL="1028559" indent="-257139" algn="l">
              <a:buClr>
                <a:srgbClr val="F2F2F2"/>
              </a:buClr>
              <a:buSzPct val="100000"/>
              <a:buFont typeface="+mj-lt"/>
              <a:buAutoNum type="romanLcPeriod"/>
              <a:defRPr sz="1700">
                <a:solidFill>
                  <a:srgbClr val="F2F2F2"/>
                </a:solidFill>
                <a:latin typeface="Georgia"/>
                <a:cs typeface="Georgia"/>
              </a:defRPr>
            </a:lvl4pPr>
            <a:lvl5pPr marL="1285697" indent="-257139" algn="l">
              <a:buClr>
                <a:srgbClr val="F2F2F2"/>
              </a:buClr>
              <a:buSzPct val="100000"/>
              <a:buFont typeface="Lucida Grande"/>
              <a:buChar char="–"/>
              <a:defRPr sz="17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itle 1"/>
          <p:cNvSpPr>
            <a:spLocks noGrp="1"/>
          </p:cNvSpPr>
          <p:nvPr>
            <p:ph type="title"/>
          </p:nvPr>
        </p:nvSpPr>
        <p:spPr>
          <a:xfrm>
            <a:off x="924137" y="1660922"/>
            <a:ext cx="7319377" cy="1204800"/>
          </a:xfrm>
          <a:prstGeom prst="rect">
            <a:avLst/>
          </a:prstGeom>
        </p:spPr>
        <p:txBody>
          <a:bodyPr vert="horz" lIns="0" tIns="0" rIns="0" bIns="0"/>
          <a:lstStyle>
            <a:lvl1pPr algn="l">
              <a:defRPr sz="38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4" name="Content Placeholder 2"/>
          <p:cNvSpPr>
            <a:spLocks noGrp="1"/>
          </p:cNvSpPr>
          <p:nvPr>
            <p:ph idx="1"/>
          </p:nvPr>
        </p:nvSpPr>
        <p:spPr>
          <a:xfrm>
            <a:off x="910808" y="2895858"/>
            <a:ext cx="3614129" cy="3220552"/>
          </a:xfrm>
          <a:prstGeom prst="rect">
            <a:avLst/>
          </a:prstGeom>
        </p:spPr>
        <p:txBody>
          <a:bodyPr vert="horz" lIns="0" tIns="0" rIns="0" bIns="0"/>
          <a:lstStyle>
            <a:lvl1pPr marL="0" indent="0" algn="l">
              <a:buClr>
                <a:srgbClr val="F2F2F2"/>
              </a:buClr>
              <a:buSzPct val="150000"/>
              <a:buFontTx/>
              <a:buNone/>
              <a:defRPr sz="2100" b="1">
                <a:solidFill>
                  <a:schemeClr val="bg2"/>
                </a:solidFill>
                <a:latin typeface="Georgia"/>
                <a:cs typeface="Georgia"/>
              </a:defRPr>
            </a:lvl1pPr>
            <a:lvl2pPr marL="514280" indent="-257139" algn="l">
              <a:buClr>
                <a:srgbClr val="F2F2F2"/>
              </a:buClr>
              <a:buSzPct val="100000"/>
              <a:buFont typeface="+mj-lt"/>
              <a:buAutoNum type="arabicPeriod"/>
              <a:defRPr sz="1700">
                <a:solidFill>
                  <a:srgbClr val="F2F2F2"/>
                </a:solidFill>
                <a:latin typeface="Georgia"/>
                <a:cs typeface="Georgia"/>
              </a:defRPr>
            </a:lvl2pPr>
            <a:lvl3pPr marL="771419" indent="-257139" algn="l">
              <a:buClr>
                <a:srgbClr val="F2F2F2"/>
              </a:buClr>
              <a:buSzPct val="100000"/>
              <a:buFont typeface="+mj-lt"/>
              <a:buAutoNum type="alphaLcPeriod"/>
              <a:defRPr sz="1700">
                <a:solidFill>
                  <a:srgbClr val="F2F2F2"/>
                </a:solidFill>
                <a:latin typeface="Georgia"/>
                <a:cs typeface="Georgia"/>
              </a:defRPr>
            </a:lvl3pPr>
            <a:lvl4pPr marL="1028559" indent="-257139" algn="l">
              <a:buClr>
                <a:srgbClr val="F2F2F2"/>
              </a:buClr>
              <a:buSzPct val="100000"/>
              <a:buFont typeface="+mj-lt"/>
              <a:buAutoNum type="romanLcPeriod"/>
              <a:defRPr sz="1700">
                <a:solidFill>
                  <a:srgbClr val="F2F2F2"/>
                </a:solidFill>
                <a:latin typeface="Georgia"/>
                <a:cs typeface="Georgia"/>
              </a:defRPr>
            </a:lvl4pPr>
            <a:lvl5pPr marL="1285697" indent="-257139" algn="l">
              <a:buClr>
                <a:srgbClr val="F2F2F2"/>
              </a:buClr>
              <a:buSzPct val="100000"/>
              <a:buFont typeface="Lucida Grande"/>
              <a:buChar char="–"/>
              <a:defRPr sz="17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060963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icture + Content indented">
    <p:spTree>
      <p:nvGrpSpPr>
        <p:cNvPr id="1" name=""/>
        <p:cNvGrpSpPr/>
        <p:nvPr/>
      </p:nvGrpSpPr>
      <p:grpSpPr>
        <a:xfrm>
          <a:off x="0" y="0"/>
          <a:ext cx="0" cy="0"/>
          <a:chOff x="0" y="0"/>
          <a:chExt cx="0" cy="0"/>
        </a:xfrm>
      </p:grpSpPr>
      <p:sp>
        <p:nvSpPr>
          <p:cNvPr id="3" name="Picture Placeholder 2"/>
          <p:cNvSpPr>
            <a:spLocks noGrp="1"/>
          </p:cNvSpPr>
          <p:nvPr>
            <p:ph type="pic" idx="10"/>
          </p:nvPr>
        </p:nvSpPr>
        <p:spPr>
          <a:xfrm>
            <a:off x="3578532" y="1679256"/>
            <a:ext cx="5105372" cy="4523531"/>
          </a:xfrm>
          <a:prstGeom prst="rect">
            <a:avLst/>
          </a:prstGeom>
          <a:solidFill>
            <a:srgbClr val="FFFFFF"/>
          </a:solidFill>
        </p:spPr>
        <p:txBody>
          <a:bodyPr vert="horz" lIns="64284" tIns="32142" rIns="64284" bIns="32142"/>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pPr lvl="0"/>
            <a:r>
              <a:rPr lang="en-US" noProof="0" smtClean="0">
                <a:sym typeface="Gill Sans" charset="0"/>
              </a:rPr>
              <a:t>Drag picture to placeholder or click icon to add</a:t>
            </a:r>
          </a:p>
        </p:txBody>
      </p:sp>
      <p:sp>
        <p:nvSpPr>
          <p:cNvPr id="5" name="Content Placeholder 2"/>
          <p:cNvSpPr>
            <a:spLocks noGrp="1"/>
          </p:cNvSpPr>
          <p:nvPr>
            <p:ph idx="11"/>
          </p:nvPr>
        </p:nvSpPr>
        <p:spPr>
          <a:xfrm>
            <a:off x="433586" y="1593954"/>
            <a:ext cx="3076785" cy="4621108"/>
          </a:xfrm>
          <a:prstGeom prst="rect">
            <a:avLst/>
          </a:prstGeom>
        </p:spPr>
        <p:txBody>
          <a:bodyPr vert="horz" lIns="0" tIns="0" rIns="0" bIns="0"/>
          <a:lstStyle>
            <a:lvl1pPr marL="0" indent="0" algn="l">
              <a:spcAft>
                <a:spcPts val="400"/>
              </a:spcAft>
              <a:defRPr sz="1700" b="1">
                <a:solidFill>
                  <a:schemeClr val="bg2"/>
                </a:solidFill>
                <a:latin typeface="Georgia"/>
                <a:cs typeface="Georgia"/>
              </a:defRPr>
            </a:lvl1pPr>
            <a:lvl2pPr marL="155448" indent="0" algn="l">
              <a:spcAft>
                <a:spcPts val="400"/>
              </a:spcAft>
              <a:defRPr sz="1300">
                <a:solidFill>
                  <a:srgbClr val="F2F2F2"/>
                </a:solidFill>
                <a:latin typeface="Georgia"/>
                <a:cs typeface="Georgia"/>
              </a:defRPr>
            </a:lvl2pPr>
            <a:lvl3pPr marL="320040" indent="0" algn="l">
              <a:spcAft>
                <a:spcPts val="400"/>
              </a:spcAft>
              <a:defRPr sz="1300">
                <a:solidFill>
                  <a:srgbClr val="F2F2F2"/>
                </a:solidFill>
                <a:latin typeface="Georgia"/>
                <a:cs typeface="Georgia"/>
              </a:defRPr>
            </a:lvl3pPr>
            <a:lvl4pPr marL="475488" indent="0" algn="l">
              <a:spcAft>
                <a:spcPts val="400"/>
              </a:spcAft>
              <a:defRPr sz="1300">
                <a:solidFill>
                  <a:srgbClr val="F2F2F2"/>
                </a:solidFill>
                <a:latin typeface="Georgia"/>
                <a:cs typeface="Georgia"/>
              </a:defRPr>
            </a:lvl4pPr>
            <a:lvl5pPr marL="640080" indent="0" algn="l">
              <a:spcAft>
                <a:spcPts val="400"/>
              </a:spcAft>
              <a:defRPr sz="13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525737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Picture + Content bulleted">
    <p:spTree>
      <p:nvGrpSpPr>
        <p:cNvPr id="1" name=""/>
        <p:cNvGrpSpPr/>
        <p:nvPr/>
      </p:nvGrpSpPr>
      <p:grpSpPr>
        <a:xfrm>
          <a:off x="0" y="0"/>
          <a:ext cx="0" cy="0"/>
          <a:chOff x="0" y="0"/>
          <a:chExt cx="0" cy="0"/>
        </a:xfrm>
      </p:grpSpPr>
      <p:sp>
        <p:nvSpPr>
          <p:cNvPr id="5" name="Picture Placeholder 2"/>
          <p:cNvSpPr>
            <a:spLocks noGrp="1"/>
          </p:cNvSpPr>
          <p:nvPr>
            <p:ph type="pic" idx="10"/>
          </p:nvPr>
        </p:nvSpPr>
        <p:spPr>
          <a:xfrm>
            <a:off x="3578532" y="1679256"/>
            <a:ext cx="5105372" cy="4523531"/>
          </a:xfrm>
          <a:prstGeom prst="rect">
            <a:avLst/>
          </a:prstGeom>
          <a:solidFill>
            <a:srgbClr val="FFFFFF"/>
          </a:solidFill>
        </p:spPr>
        <p:txBody>
          <a:bodyPr vert="horz" lIns="64284" tIns="32142" rIns="64284" bIns="32142"/>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pPr lvl="0"/>
            <a:r>
              <a:rPr lang="en-US" noProof="0" smtClean="0">
                <a:sym typeface="Gill Sans" charset="0"/>
              </a:rPr>
              <a:t>Drag picture to placeholder or click icon to add</a:t>
            </a:r>
          </a:p>
        </p:txBody>
      </p:sp>
      <p:sp>
        <p:nvSpPr>
          <p:cNvPr id="10" name="Content Placeholder 2"/>
          <p:cNvSpPr>
            <a:spLocks noGrp="1"/>
          </p:cNvSpPr>
          <p:nvPr>
            <p:ph idx="1"/>
          </p:nvPr>
        </p:nvSpPr>
        <p:spPr>
          <a:xfrm>
            <a:off x="433671" y="1593956"/>
            <a:ext cx="3066769" cy="4621106"/>
          </a:xfrm>
          <a:prstGeom prst="rect">
            <a:avLst/>
          </a:prstGeom>
        </p:spPr>
        <p:txBody>
          <a:bodyPr vert="horz" lIns="0" tIns="0" rIns="0" bIns="0"/>
          <a:lstStyle>
            <a:lvl1pPr marL="0" indent="0" algn="l">
              <a:spcAft>
                <a:spcPts val="422"/>
              </a:spcAft>
              <a:buClr>
                <a:srgbClr val="F2F2F2"/>
              </a:buClr>
              <a:buSzPct val="150000"/>
              <a:buFontTx/>
              <a:buNone/>
              <a:defRPr sz="1700" b="1">
                <a:solidFill>
                  <a:schemeClr val="bg2"/>
                </a:solidFill>
                <a:latin typeface="Georgia"/>
                <a:cs typeface="Georgia"/>
              </a:defRPr>
            </a:lvl1pPr>
            <a:lvl2pPr marL="321424" indent="-160712" algn="l">
              <a:buClr>
                <a:schemeClr val="tx2"/>
              </a:buClr>
              <a:buSzPct val="150000"/>
              <a:buFont typeface="Arial"/>
              <a:buChar char="•"/>
              <a:defRPr sz="1300">
                <a:solidFill>
                  <a:srgbClr val="F2F2F2"/>
                </a:solidFill>
                <a:latin typeface="Georgia"/>
                <a:cs typeface="Georgia"/>
              </a:defRPr>
            </a:lvl2pPr>
            <a:lvl3pPr marL="482136" indent="-160712" algn="l">
              <a:buClr>
                <a:schemeClr val="tx2">
                  <a:lumMod val="60000"/>
                  <a:lumOff val="40000"/>
                </a:schemeClr>
              </a:buClr>
              <a:buSzPct val="150000"/>
              <a:buFont typeface="Arial"/>
              <a:buChar char="•"/>
              <a:defRPr sz="1300">
                <a:solidFill>
                  <a:srgbClr val="F2F2F2"/>
                </a:solidFill>
                <a:latin typeface="Georgia"/>
                <a:cs typeface="Georgia"/>
              </a:defRPr>
            </a:lvl3pPr>
            <a:lvl4pPr marL="642849" indent="-160712" algn="l">
              <a:buClr>
                <a:schemeClr val="tx2">
                  <a:lumMod val="40000"/>
                  <a:lumOff val="60000"/>
                </a:schemeClr>
              </a:buClr>
              <a:buSzPct val="150000"/>
              <a:buFont typeface="Arial"/>
              <a:buChar char="•"/>
              <a:defRPr sz="1300">
                <a:solidFill>
                  <a:srgbClr val="F2F2F2"/>
                </a:solidFill>
                <a:latin typeface="Georgia"/>
                <a:cs typeface="Georgia"/>
              </a:defRPr>
            </a:lvl4pPr>
            <a:lvl5pPr marL="803561" indent="-160712" algn="l">
              <a:buClr>
                <a:schemeClr val="tx2">
                  <a:lumMod val="20000"/>
                  <a:lumOff val="80000"/>
                </a:schemeClr>
              </a:buClr>
              <a:buSzPct val="150000"/>
              <a:buFont typeface="Arial"/>
              <a:buChar char="•"/>
              <a:defRPr sz="13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1019637"/>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Picture + Content numbered">
    <p:spTree>
      <p:nvGrpSpPr>
        <p:cNvPr id="1" name=""/>
        <p:cNvGrpSpPr/>
        <p:nvPr/>
      </p:nvGrpSpPr>
      <p:grpSpPr>
        <a:xfrm>
          <a:off x="0" y="0"/>
          <a:ext cx="0" cy="0"/>
          <a:chOff x="0" y="0"/>
          <a:chExt cx="0" cy="0"/>
        </a:xfrm>
      </p:grpSpPr>
      <p:sp>
        <p:nvSpPr>
          <p:cNvPr id="3" name="Picture Placeholder 2"/>
          <p:cNvSpPr>
            <a:spLocks noGrp="1"/>
          </p:cNvSpPr>
          <p:nvPr>
            <p:ph type="pic" idx="10"/>
          </p:nvPr>
        </p:nvSpPr>
        <p:spPr>
          <a:xfrm>
            <a:off x="3578532" y="1679256"/>
            <a:ext cx="5105372" cy="4523531"/>
          </a:xfrm>
          <a:prstGeom prst="rect">
            <a:avLst/>
          </a:prstGeom>
          <a:solidFill>
            <a:srgbClr val="FFFFFF"/>
          </a:solidFill>
        </p:spPr>
        <p:txBody>
          <a:bodyPr vert="horz" lIns="64284" tIns="32142" rIns="64284" bIns="32142"/>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pPr lvl="0"/>
            <a:r>
              <a:rPr lang="en-US" noProof="0" smtClean="0">
                <a:sym typeface="Gill Sans" charset="0"/>
              </a:rPr>
              <a:t>Drag picture to placeholder or click icon to add</a:t>
            </a:r>
          </a:p>
        </p:txBody>
      </p:sp>
      <p:sp>
        <p:nvSpPr>
          <p:cNvPr id="4" name="Content Placeholder 2"/>
          <p:cNvSpPr>
            <a:spLocks noGrp="1"/>
          </p:cNvSpPr>
          <p:nvPr>
            <p:ph idx="1"/>
          </p:nvPr>
        </p:nvSpPr>
        <p:spPr>
          <a:xfrm>
            <a:off x="433671" y="1593956"/>
            <a:ext cx="3066769" cy="4621106"/>
          </a:xfrm>
          <a:prstGeom prst="rect">
            <a:avLst/>
          </a:prstGeom>
        </p:spPr>
        <p:txBody>
          <a:bodyPr vert="horz" lIns="0" tIns="0" rIns="0" bIns="0"/>
          <a:lstStyle>
            <a:lvl1pPr marL="0" indent="0" algn="l">
              <a:spcAft>
                <a:spcPts val="422"/>
              </a:spcAft>
              <a:buClr>
                <a:srgbClr val="F2F2F2"/>
              </a:buClr>
              <a:buSzPct val="150000"/>
              <a:buFontTx/>
              <a:buNone/>
              <a:defRPr sz="1700" b="1">
                <a:solidFill>
                  <a:schemeClr val="bg2"/>
                </a:solidFill>
                <a:latin typeface="Georgia"/>
                <a:cs typeface="Georgia"/>
              </a:defRPr>
            </a:lvl1pPr>
            <a:lvl2pPr marL="321424" indent="-160712" algn="l">
              <a:buClr>
                <a:srgbClr val="F2F2F2"/>
              </a:buClr>
              <a:buSzPct val="100000"/>
              <a:buFont typeface="+mj-lt"/>
              <a:buAutoNum type="arabicPeriod"/>
              <a:defRPr sz="1300">
                <a:solidFill>
                  <a:srgbClr val="F2F2F2"/>
                </a:solidFill>
                <a:latin typeface="Georgia"/>
                <a:cs typeface="Georgia"/>
              </a:defRPr>
            </a:lvl2pPr>
            <a:lvl3pPr marL="482136" indent="-160712" algn="l">
              <a:buClr>
                <a:srgbClr val="F2F2F2"/>
              </a:buClr>
              <a:buSzPct val="100000"/>
              <a:buFont typeface="+mj-lt"/>
              <a:buAutoNum type="alphaLcPeriod"/>
              <a:defRPr sz="1300">
                <a:solidFill>
                  <a:srgbClr val="F2F2F2"/>
                </a:solidFill>
                <a:latin typeface="Georgia"/>
                <a:cs typeface="Georgia"/>
              </a:defRPr>
            </a:lvl3pPr>
            <a:lvl4pPr marL="642849" indent="-160712" algn="l">
              <a:buClr>
                <a:srgbClr val="F2F2F2"/>
              </a:buClr>
              <a:buSzPct val="100000"/>
              <a:buFont typeface="+mj-lt"/>
              <a:buAutoNum type="romanLcPeriod"/>
              <a:defRPr sz="1300">
                <a:solidFill>
                  <a:srgbClr val="F2F2F2"/>
                </a:solidFill>
                <a:latin typeface="Georgia"/>
                <a:cs typeface="Georgia"/>
              </a:defRPr>
            </a:lvl4pPr>
            <a:lvl5pPr marL="803561" indent="-160712" algn="l">
              <a:buClr>
                <a:srgbClr val="F2F2F2"/>
              </a:buClr>
              <a:buSzPct val="100000"/>
              <a:buFont typeface="Lucida Grande"/>
              <a:buChar char="–"/>
              <a:defRPr sz="13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210933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picTx" preserve="1">
  <p:cSld name="Picture w/caption">
    <p:spTree>
      <p:nvGrpSpPr>
        <p:cNvPr id="1" name=""/>
        <p:cNvGrpSpPr/>
        <p:nvPr/>
      </p:nvGrpSpPr>
      <p:grpSpPr>
        <a:xfrm>
          <a:off x="0" y="0"/>
          <a:ext cx="0" cy="0"/>
          <a:chOff x="0" y="0"/>
          <a:chExt cx="0" cy="0"/>
        </a:xfrm>
      </p:grpSpPr>
      <p:sp>
        <p:nvSpPr>
          <p:cNvPr id="2" name="Title 1"/>
          <p:cNvSpPr>
            <a:spLocks noGrp="1"/>
          </p:cNvSpPr>
          <p:nvPr>
            <p:ph type="title"/>
          </p:nvPr>
        </p:nvSpPr>
        <p:spPr>
          <a:xfrm>
            <a:off x="318120" y="5424048"/>
            <a:ext cx="8540130" cy="567035"/>
          </a:xfrm>
          <a:prstGeom prst="rect">
            <a:avLst/>
          </a:prstGeom>
        </p:spPr>
        <p:txBody>
          <a:bodyPr vert="horz" lIns="0" tIns="0" rIns="0" bIns="0" anchor="b"/>
          <a:lstStyle>
            <a:lvl1pPr algn="l">
              <a:defRPr sz="17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3" name="Picture Placeholder 2"/>
          <p:cNvSpPr>
            <a:spLocks noGrp="1"/>
          </p:cNvSpPr>
          <p:nvPr>
            <p:ph type="pic" idx="1"/>
          </p:nvPr>
        </p:nvSpPr>
        <p:spPr>
          <a:xfrm>
            <a:off x="293564" y="1679258"/>
            <a:ext cx="8564687" cy="3946447"/>
          </a:xfrm>
          <a:prstGeom prst="rect">
            <a:avLst/>
          </a:prstGeom>
          <a:solidFill>
            <a:srgbClr val="FFFFFF"/>
          </a:solidFill>
        </p:spPr>
        <p:txBody>
          <a:bodyPr vert="horz" lIns="64284" tIns="32142" rIns="64284" bIns="32142"/>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pPr lvl="0"/>
            <a:r>
              <a:rPr lang="en-US" noProof="0" smtClean="0">
                <a:sym typeface="Gill Sans" charset="0"/>
              </a:rPr>
              <a:t>Drag picture to placeholder or click icon to add</a:t>
            </a:r>
          </a:p>
        </p:txBody>
      </p:sp>
      <p:sp>
        <p:nvSpPr>
          <p:cNvPr id="4" name="Text Placeholder 3"/>
          <p:cNvSpPr>
            <a:spLocks noGrp="1"/>
          </p:cNvSpPr>
          <p:nvPr>
            <p:ph type="body" sz="half" idx="2"/>
          </p:nvPr>
        </p:nvSpPr>
        <p:spPr>
          <a:xfrm>
            <a:off x="318120" y="5991084"/>
            <a:ext cx="8540130" cy="545449"/>
          </a:xfrm>
          <a:prstGeom prst="rect">
            <a:avLst/>
          </a:prstGeom>
        </p:spPr>
        <p:txBody>
          <a:bodyPr vert="horz" lIns="0" tIns="0" rIns="0" bIns="0"/>
          <a:lstStyle>
            <a:lvl1pPr marL="0" indent="0" algn="l">
              <a:buNone/>
              <a:defRPr sz="1300">
                <a:solidFill>
                  <a:srgbClr val="F2F2F2"/>
                </a:solidFill>
                <a:latin typeface="Georgia"/>
                <a:cs typeface="Georgia"/>
              </a:defRPr>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en-US" smtClean="0"/>
              <a:t>Click to edit Master text styles</a:t>
            </a:r>
          </a:p>
        </p:txBody>
      </p:sp>
    </p:spTree>
    <p:extLst>
      <p:ext uri="{BB962C8B-B14F-4D97-AF65-F5344CB8AC3E}">
        <p14:creationId xmlns:p14="http://schemas.microsoft.com/office/powerpoint/2010/main" val="41153621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Picture + Title">
    <p:spTree>
      <p:nvGrpSpPr>
        <p:cNvPr id="1" name=""/>
        <p:cNvGrpSpPr/>
        <p:nvPr/>
      </p:nvGrpSpPr>
      <p:grpSpPr>
        <a:xfrm>
          <a:off x="0" y="0"/>
          <a:ext cx="0" cy="0"/>
          <a:chOff x="0" y="0"/>
          <a:chExt cx="0" cy="0"/>
        </a:xfrm>
      </p:grpSpPr>
      <p:sp>
        <p:nvSpPr>
          <p:cNvPr id="3" name="Title 1"/>
          <p:cNvSpPr>
            <a:spLocks noGrp="1"/>
          </p:cNvSpPr>
          <p:nvPr>
            <p:ph type="title"/>
          </p:nvPr>
        </p:nvSpPr>
        <p:spPr>
          <a:xfrm>
            <a:off x="924137" y="1660922"/>
            <a:ext cx="7319377" cy="736576"/>
          </a:xfrm>
          <a:prstGeom prst="rect">
            <a:avLst/>
          </a:prstGeom>
        </p:spPr>
        <p:txBody>
          <a:bodyPr vert="horz" lIns="0" tIns="0" rIns="0" bIns="0"/>
          <a:lstStyle>
            <a:lvl1pPr algn="l">
              <a:defRPr sz="38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4" name="Picture Placeholder 2"/>
          <p:cNvSpPr>
            <a:spLocks noGrp="1"/>
          </p:cNvSpPr>
          <p:nvPr>
            <p:ph type="pic" idx="1"/>
          </p:nvPr>
        </p:nvSpPr>
        <p:spPr>
          <a:xfrm>
            <a:off x="0" y="2526541"/>
            <a:ext cx="9144000" cy="3993567"/>
          </a:xfrm>
          <a:prstGeom prst="rect">
            <a:avLst/>
          </a:prstGeom>
          <a:solidFill>
            <a:srgbClr val="FFFFFF"/>
          </a:solidFill>
        </p:spPr>
        <p:txBody>
          <a:bodyPr vert="horz" lIns="64284" tIns="32142" rIns="64284" bIns="32142"/>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pPr lvl="0"/>
            <a:r>
              <a:rPr lang="en-US" noProof="0" smtClean="0">
                <a:sym typeface="Gill Sans" charset="0"/>
              </a:rPr>
              <a:t>Drag picture to placeholder or click icon to add</a:t>
            </a:r>
          </a:p>
        </p:txBody>
      </p:sp>
    </p:spTree>
    <p:extLst>
      <p:ext uri="{BB962C8B-B14F-4D97-AF65-F5344CB8AC3E}">
        <p14:creationId xmlns:p14="http://schemas.microsoft.com/office/powerpoint/2010/main" val="317200202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Picture only">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1377951"/>
            <a:ext cx="9144000" cy="5142158"/>
          </a:xfrm>
          <a:prstGeom prst="rect">
            <a:avLst/>
          </a:prstGeom>
          <a:solidFill>
            <a:srgbClr val="FFFFFF"/>
          </a:solidFill>
        </p:spPr>
        <p:txBody>
          <a:bodyPr vert="horz" lIns="64284" tIns="32142" rIns="64284" bIns="32142"/>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pPr lvl="0"/>
            <a:r>
              <a:rPr lang="en-US" noProof="0" smtClean="0">
                <a:sym typeface="Gill Sans" charset="0"/>
              </a:rPr>
              <a:t>Drag picture to placeholder or click icon to add</a:t>
            </a:r>
          </a:p>
        </p:txBody>
      </p:sp>
    </p:spTree>
    <p:extLst>
      <p:ext uri="{BB962C8B-B14F-4D97-AF65-F5344CB8AC3E}">
        <p14:creationId xmlns:p14="http://schemas.microsoft.com/office/powerpoint/2010/main" val="237997452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icture no text">
    <p:spTree>
      <p:nvGrpSpPr>
        <p:cNvPr id="1" name=""/>
        <p:cNvGrpSpPr/>
        <p:nvPr/>
      </p:nvGrpSpPr>
      <p:grpSpPr>
        <a:xfrm>
          <a:off x="0" y="0"/>
          <a:ext cx="0" cy="0"/>
          <a:chOff x="0" y="0"/>
          <a:chExt cx="0" cy="0"/>
        </a:xfrm>
      </p:grpSpPr>
      <p:sp>
        <p:nvSpPr>
          <p:cNvPr id="2" name="Picture Placeholder 2"/>
          <p:cNvSpPr>
            <a:spLocks noGrp="1"/>
          </p:cNvSpPr>
          <p:nvPr>
            <p:ph type="pic" idx="1"/>
          </p:nvPr>
        </p:nvSpPr>
        <p:spPr>
          <a:xfrm>
            <a:off x="0" y="0"/>
            <a:ext cx="9144000" cy="6858000"/>
          </a:xfrm>
          <a:prstGeom prst="rect">
            <a:avLst/>
          </a:prstGeom>
          <a:solidFill>
            <a:srgbClr val="FFFFFF"/>
          </a:solidFill>
        </p:spPr>
        <p:txBody>
          <a:bodyPr vert="horz" lIns="64284" tIns="32142" rIns="64284" bIns="32142"/>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pPr lvl="0"/>
            <a:r>
              <a:rPr lang="en-US" noProof="0" smtClean="0">
                <a:sym typeface="Gill Sans" charset="0"/>
              </a:rPr>
              <a:t>Drag picture to placeholder or click icon to add</a:t>
            </a:r>
          </a:p>
        </p:txBody>
      </p:sp>
    </p:spTree>
    <p:extLst>
      <p:ext uri="{BB962C8B-B14F-4D97-AF65-F5344CB8AC3E}">
        <p14:creationId xmlns:p14="http://schemas.microsoft.com/office/powerpoint/2010/main" val="363828437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no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90902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Intro slide">
    <p:spTree>
      <p:nvGrpSpPr>
        <p:cNvPr id="1" name=""/>
        <p:cNvGrpSpPr/>
        <p:nvPr/>
      </p:nvGrpSpPr>
      <p:grpSpPr>
        <a:xfrm>
          <a:off x="0" y="0"/>
          <a:ext cx="0" cy="0"/>
          <a:chOff x="0" y="0"/>
          <a:chExt cx="0" cy="0"/>
        </a:xfrm>
      </p:grpSpPr>
      <p:sp>
        <p:nvSpPr>
          <p:cNvPr id="15" name="Title 14"/>
          <p:cNvSpPr>
            <a:spLocks noGrp="1"/>
          </p:cNvSpPr>
          <p:nvPr>
            <p:ph type="title"/>
          </p:nvPr>
        </p:nvSpPr>
        <p:spPr>
          <a:xfrm>
            <a:off x="871968" y="1594015"/>
            <a:ext cx="7879126" cy="2164168"/>
          </a:xfrm>
          <a:prstGeom prst="rect">
            <a:avLst/>
          </a:prstGeom>
        </p:spPr>
        <p:txBody>
          <a:bodyPr vert="horz" lIns="0" tIns="0" rIns="0" bIns="0" anchor="t" anchorCtr="0"/>
          <a:lstStyle>
            <a:lvl1pPr algn="l">
              <a:defRPr sz="6300" b="1">
                <a:solidFill>
                  <a:schemeClr val="bg2">
                    <a:lumMod val="60000"/>
                    <a:lumOff val="40000"/>
                  </a:schemeClr>
                </a:solidFill>
                <a:latin typeface="Georgia"/>
                <a:cs typeface="Georgia"/>
              </a:defRPr>
            </a:lvl1pPr>
          </a:lstStyle>
          <a:p>
            <a:r>
              <a:rPr lang="en-US"/>
              <a:t>Click to edit Master title style</a:t>
            </a:r>
          </a:p>
        </p:txBody>
      </p:sp>
      <p:sp>
        <p:nvSpPr>
          <p:cNvPr id="3" name="Subtitle 2"/>
          <p:cNvSpPr>
            <a:spLocks noGrp="1"/>
          </p:cNvSpPr>
          <p:nvPr>
            <p:ph type="subTitle" idx="1"/>
          </p:nvPr>
        </p:nvSpPr>
        <p:spPr>
          <a:xfrm>
            <a:off x="1675950" y="3770070"/>
            <a:ext cx="7075144" cy="848021"/>
          </a:xfrm>
          <a:prstGeom prst="rect">
            <a:avLst/>
          </a:prstGeom>
        </p:spPr>
        <p:txBody>
          <a:bodyPr vert="horz" lIns="0" tIns="0" rIns="0" bIns="0"/>
          <a:lstStyle>
            <a:lvl1pPr marL="0" indent="0" algn="l">
              <a:buNone/>
              <a:defRPr sz="2500" i="1">
                <a:solidFill>
                  <a:srgbClr val="F2F2F2"/>
                </a:solidFill>
                <a:latin typeface="Georgia"/>
                <a:cs typeface="Georgia"/>
              </a:defRPr>
            </a:lvl1pPr>
            <a:lvl2pPr marL="321424" indent="0" algn="ctr">
              <a:buNone/>
              <a:defRPr/>
            </a:lvl2pPr>
            <a:lvl3pPr marL="642849" indent="0" algn="ctr">
              <a:buNone/>
              <a:defRPr/>
            </a:lvl3pPr>
            <a:lvl4pPr marL="964274" indent="0" algn="ctr">
              <a:buNone/>
              <a:defRPr/>
            </a:lvl4pPr>
            <a:lvl5pPr marL="1285697" indent="0" algn="ctr">
              <a:buNone/>
              <a:defRPr/>
            </a:lvl5pPr>
            <a:lvl6pPr marL="1607123" indent="0" algn="ctr">
              <a:buNone/>
              <a:defRPr/>
            </a:lvl6pPr>
            <a:lvl7pPr marL="1928546" indent="0" algn="ctr">
              <a:buNone/>
              <a:defRPr/>
            </a:lvl7pPr>
            <a:lvl8pPr marL="2249971" indent="0" algn="ctr">
              <a:buNone/>
              <a:defRPr/>
            </a:lvl8pPr>
            <a:lvl9pPr marL="2571396" indent="0" algn="ctr">
              <a:buNone/>
              <a:defRPr/>
            </a:lvl9pPr>
          </a:lstStyle>
          <a:p>
            <a:r>
              <a:rPr lang="en-US" smtClean="0"/>
              <a:t>Click to edit Master subtitle style</a:t>
            </a:r>
            <a:endParaRPr lang="en-US"/>
          </a:p>
        </p:txBody>
      </p:sp>
      <p:sp>
        <p:nvSpPr>
          <p:cNvPr id="9" name="Text Placeholder 8"/>
          <p:cNvSpPr>
            <a:spLocks noGrp="1"/>
          </p:cNvSpPr>
          <p:nvPr>
            <p:ph type="body" sz="quarter" idx="10" hasCustomPrompt="1"/>
          </p:nvPr>
        </p:nvSpPr>
        <p:spPr>
          <a:xfrm>
            <a:off x="3609312" y="4737798"/>
            <a:ext cx="5141782" cy="348416"/>
          </a:xfrm>
          <a:prstGeom prst="rect">
            <a:avLst/>
          </a:prstGeom>
        </p:spPr>
        <p:txBody>
          <a:bodyPr vert="horz" lIns="0" tIns="0" rIns="0" bIns="0"/>
          <a:lstStyle>
            <a:lvl1pPr algn="l">
              <a:defRPr sz="2000" b="1" baseline="0">
                <a:solidFill>
                  <a:schemeClr val="bg2"/>
                </a:solidFill>
                <a:latin typeface="Georgia"/>
                <a:cs typeface="Georgia"/>
              </a:defRPr>
            </a:lvl1pPr>
          </a:lstStyle>
          <a:p>
            <a:pPr lvl="0"/>
            <a:r>
              <a:rPr lang="en-US"/>
              <a:t>Click to enter your name</a:t>
            </a:r>
          </a:p>
        </p:txBody>
      </p:sp>
      <p:sp>
        <p:nvSpPr>
          <p:cNvPr id="11" name="Text Placeholder 8"/>
          <p:cNvSpPr>
            <a:spLocks noGrp="1"/>
          </p:cNvSpPr>
          <p:nvPr>
            <p:ph type="body" sz="quarter" idx="11" hasCustomPrompt="1"/>
          </p:nvPr>
        </p:nvSpPr>
        <p:spPr>
          <a:xfrm>
            <a:off x="3609312" y="5065280"/>
            <a:ext cx="5141782" cy="348416"/>
          </a:xfrm>
          <a:prstGeom prst="rect">
            <a:avLst/>
          </a:prstGeom>
        </p:spPr>
        <p:txBody>
          <a:bodyPr vert="horz" lIns="0" tIns="0" rIns="0" bIns="0"/>
          <a:lstStyle>
            <a:lvl1pPr algn="l">
              <a:defRPr sz="2000" b="0" i="1" baseline="0">
                <a:solidFill>
                  <a:srgbClr val="F2F2F2"/>
                </a:solidFill>
                <a:latin typeface="Georgia"/>
                <a:cs typeface="Georgia"/>
              </a:defRPr>
            </a:lvl1pPr>
          </a:lstStyle>
          <a:p>
            <a:pPr lvl="0"/>
            <a:r>
              <a:rPr lang="en-US"/>
              <a:t>Click to enter your title</a:t>
            </a:r>
          </a:p>
        </p:txBody>
      </p:sp>
      <p:sp>
        <p:nvSpPr>
          <p:cNvPr id="12" name="Text Placeholder 8"/>
          <p:cNvSpPr>
            <a:spLocks noGrp="1"/>
          </p:cNvSpPr>
          <p:nvPr>
            <p:ph type="body" sz="quarter" idx="12" hasCustomPrompt="1"/>
          </p:nvPr>
        </p:nvSpPr>
        <p:spPr>
          <a:xfrm>
            <a:off x="3609312" y="5409642"/>
            <a:ext cx="5141782" cy="348416"/>
          </a:xfrm>
          <a:prstGeom prst="rect">
            <a:avLst/>
          </a:prstGeom>
        </p:spPr>
        <p:txBody>
          <a:bodyPr vert="horz" lIns="0" tIns="0" rIns="0" bIns="0"/>
          <a:lstStyle>
            <a:lvl1pPr algn="l">
              <a:defRPr sz="2000" b="0" i="0">
                <a:solidFill>
                  <a:srgbClr val="F2F2F2"/>
                </a:solidFill>
                <a:latin typeface="Georgia"/>
                <a:cs typeface="Georgia"/>
              </a:defRPr>
            </a:lvl1pPr>
          </a:lstStyle>
          <a:p>
            <a:pPr lvl="0"/>
            <a:r>
              <a:rPr lang="en-US"/>
              <a:t>Click to enter your dept. or org.</a:t>
            </a:r>
          </a:p>
        </p:txBody>
      </p:sp>
    </p:spTree>
    <p:extLst>
      <p:ext uri="{BB962C8B-B14F-4D97-AF65-F5344CB8AC3E}">
        <p14:creationId xmlns:p14="http://schemas.microsoft.com/office/powerpoint/2010/main" val="1244512298"/>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C4754863-7413-42D6-8480-BAA1A1BBCF8C}" type="datetimeFigureOut">
              <a:rPr lang="en-US"/>
              <a:pPr/>
              <a:t>11/4/2013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9B6D4DB2-B55D-40C6-B702-C45F9FED23B1}" type="slidenum">
              <a:rPr lang="en-US"/>
              <a:pPr/>
              <a:t>‹#›</a:t>
            </a:fld>
            <a:endParaRPr lang="en-US"/>
          </a:p>
        </p:txBody>
      </p:sp>
    </p:spTree>
    <p:extLst>
      <p:ext uri="{BB962C8B-B14F-4D97-AF65-F5344CB8AC3E}">
        <p14:creationId xmlns:p14="http://schemas.microsoft.com/office/powerpoint/2010/main" val="14060264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109" y="0"/>
            <a:ext cx="8943610" cy="731520"/>
          </a:xfrm>
          <a:prstGeom prst="rect">
            <a:avLst/>
          </a:prstGeom>
          <a:solidFill>
            <a:schemeClr val="bg2">
              <a:lumMod val="60000"/>
              <a:lumOff val="40000"/>
            </a:schemeClr>
          </a:solidFill>
        </p:spPr>
        <p:txBody>
          <a:bodyPr vert="horz" anchor="t" anchorCtr="0"/>
          <a:lstStyle>
            <a:lvl1pPr algn="ctr">
              <a:defRPr sz="3600">
                <a:solidFill>
                  <a:schemeClr val="tx1">
                    <a:lumMod val="75000"/>
                  </a:schemeClr>
                </a:solidFill>
              </a:defRPr>
            </a:lvl1pPr>
          </a:lstStyle>
          <a:p>
            <a:r>
              <a:rPr lang="en-US" dirty="0" smtClean="0"/>
              <a:t>TITLE</a:t>
            </a:r>
            <a:endParaRPr lang="en-US" dirty="0"/>
          </a:p>
        </p:txBody>
      </p:sp>
      <p:sp useBgFill="1">
        <p:nvSpPr>
          <p:cNvPr id="8" name="Rectangle 7"/>
          <p:cNvSpPr/>
          <p:nvPr userDrawn="1"/>
        </p:nvSpPr>
        <p:spPr bwMode="auto">
          <a:xfrm>
            <a:off x="0" y="731520"/>
            <a:ext cx="9144000" cy="690880"/>
          </a:xfrm>
          <a:prstGeom prst="rect">
            <a:avLst/>
          </a:prstGeom>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FFFFFF"/>
              </a:solidFill>
              <a:effectLst/>
              <a:latin typeface="Gill Sans" charset="0"/>
              <a:ea typeface="ヒラギノ角ゴ ProN W3" charset="-128"/>
              <a:cs typeface="ヒラギノ角ゴ ProN W3" charset="-128"/>
              <a:sym typeface="Gill Sans" charset="0"/>
            </a:endParaRPr>
          </a:p>
        </p:txBody>
      </p:sp>
      <p:sp useBgFill="1">
        <p:nvSpPr>
          <p:cNvPr id="9" name="Rectangle 8"/>
          <p:cNvSpPr/>
          <p:nvPr userDrawn="1"/>
        </p:nvSpPr>
        <p:spPr bwMode="auto">
          <a:xfrm>
            <a:off x="0" y="6329680"/>
            <a:ext cx="9144000" cy="528320"/>
          </a:xfrm>
          <a:prstGeom prst="rect">
            <a:avLst/>
          </a:prstGeom>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FFFFFF"/>
              </a:solidFill>
              <a:effectLst/>
              <a:latin typeface="Gill Sans" charset="0"/>
              <a:ea typeface="ヒラギノ角ゴ ProN W3" charset="-128"/>
              <a:cs typeface="ヒラギノ角ゴ ProN W3" charset="-128"/>
              <a:sym typeface="Gill Sans" charset="0"/>
            </a:endParaRPr>
          </a:p>
        </p:txBody>
      </p:sp>
      <p:sp>
        <p:nvSpPr>
          <p:cNvPr id="13" name="Content Placeholder 12"/>
          <p:cNvSpPr>
            <a:spLocks noGrp="1"/>
          </p:cNvSpPr>
          <p:nvPr>
            <p:ph sz="quarter" idx="11"/>
          </p:nvPr>
        </p:nvSpPr>
        <p:spPr>
          <a:xfrm>
            <a:off x="507999" y="1047750"/>
            <a:ext cx="8112125" cy="5461000"/>
          </a:xfrm>
          <a:prstGeom prst="rect">
            <a:avLst/>
          </a:prstGeom>
        </p:spPr>
        <p:txBody>
          <a:bodyPr vert="horz"/>
          <a:lstStyle>
            <a:lvl1pPr marL="342900" indent="-342900" algn="l">
              <a:buFont typeface="Arial"/>
              <a:buChar char="•"/>
              <a:defRPr sz="2800"/>
            </a:lvl1pPr>
            <a:lvl2pPr marL="665163" indent="-342900" algn="l">
              <a:buFont typeface="Arial"/>
              <a:buChar char="•"/>
              <a:defRPr sz="2800"/>
            </a:lvl2pPr>
            <a:lvl3pPr marL="985837" indent="-342900" algn="l">
              <a:buFont typeface="Arial"/>
              <a:buChar char="•"/>
              <a:defRPr sz="2800"/>
            </a:lvl3pPr>
            <a:lvl4pPr marL="1306512" indent="-342900" algn="l">
              <a:buFont typeface="Arial"/>
              <a:buChar char="•"/>
              <a:defRPr sz="2800"/>
            </a:lvl4pPr>
            <a:lvl5pPr marL="1628775" indent="-342900" algn="l">
              <a:buFont typeface="Arial"/>
              <a:buChar char="•"/>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92641295"/>
      </p:ext>
    </p:extLst>
  </p:cSld>
  <p:clrMapOvr>
    <a:masterClrMapping/>
  </p:clrMapOv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192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 Content indented">
    <p:spTree>
      <p:nvGrpSpPr>
        <p:cNvPr id="1" name=""/>
        <p:cNvGrpSpPr/>
        <p:nvPr/>
      </p:nvGrpSpPr>
      <p:grpSpPr>
        <a:xfrm>
          <a:off x="0" y="0"/>
          <a:ext cx="0" cy="0"/>
          <a:chOff x="0" y="0"/>
          <a:chExt cx="0" cy="0"/>
        </a:xfrm>
      </p:grpSpPr>
      <p:sp>
        <p:nvSpPr>
          <p:cNvPr id="2" name="Title 1"/>
          <p:cNvSpPr>
            <a:spLocks noGrp="1"/>
          </p:cNvSpPr>
          <p:nvPr>
            <p:ph type="title"/>
          </p:nvPr>
        </p:nvSpPr>
        <p:spPr>
          <a:xfrm>
            <a:off x="924137" y="1652419"/>
            <a:ext cx="7826959" cy="1204800"/>
          </a:xfrm>
          <a:prstGeom prst="rect">
            <a:avLst/>
          </a:prstGeom>
        </p:spPr>
        <p:txBody>
          <a:bodyPr vert="horz" lIns="0" tIns="0" rIns="0" bIns="0"/>
          <a:lstStyle>
            <a:lvl1pPr algn="l">
              <a:defRPr sz="38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3" name="Content Placeholder 2"/>
          <p:cNvSpPr>
            <a:spLocks noGrp="1"/>
          </p:cNvSpPr>
          <p:nvPr>
            <p:ph idx="1"/>
          </p:nvPr>
        </p:nvSpPr>
        <p:spPr>
          <a:xfrm>
            <a:off x="1677180" y="2887354"/>
            <a:ext cx="7073914" cy="3220552"/>
          </a:xfrm>
          <a:prstGeom prst="rect">
            <a:avLst/>
          </a:prstGeom>
        </p:spPr>
        <p:txBody>
          <a:bodyPr vert="horz" lIns="0" tIns="0" rIns="0" bIns="0"/>
          <a:lstStyle>
            <a:lvl1pPr marL="0" indent="0" algn="l">
              <a:defRPr b="1">
                <a:solidFill>
                  <a:schemeClr val="bg2"/>
                </a:solidFill>
                <a:latin typeface="Georgia"/>
                <a:cs typeface="Georgia"/>
              </a:defRPr>
            </a:lvl1pPr>
            <a:lvl2pPr marL="320040" indent="0" algn="l">
              <a:spcAft>
                <a:spcPts val="600"/>
              </a:spcAft>
              <a:defRPr sz="2100">
                <a:solidFill>
                  <a:srgbClr val="F2F2F2"/>
                </a:solidFill>
                <a:latin typeface="Georgia"/>
                <a:cs typeface="Georgia"/>
              </a:defRPr>
            </a:lvl2pPr>
            <a:lvl3pPr marL="640080" indent="0" algn="l">
              <a:spcAft>
                <a:spcPts val="600"/>
              </a:spcAft>
              <a:defRPr sz="2100">
                <a:solidFill>
                  <a:srgbClr val="F2F2F2"/>
                </a:solidFill>
                <a:latin typeface="Georgia"/>
                <a:cs typeface="Georgia"/>
              </a:defRPr>
            </a:lvl3pPr>
            <a:lvl4pPr marL="960120" indent="0" algn="l">
              <a:spcAft>
                <a:spcPts val="600"/>
              </a:spcAft>
              <a:defRPr sz="2100">
                <a:solidFill>
                  <a:srgbClr val="F2F2F2"/>
                </a:solidFill>
                <a:latin typeface="Georgia"/>
                <a:cs typeface="Georgia"/>
              </a:defRPr>
            </a:lvl4pPr>
            <a:lvl5pPr marL="1280160" indent="0" algn="l">
              <a:spcAft>
                <a:spcPts val="600"/>
              </a:spcAft>
              <a:defRPr sz="21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686422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Content bulleted1">
    <p:spTree>
      <p:nvGrpSpPr>
        <p:cNvPr id="1" name=""/>
        <p:cNvGrpSpPr/>
        <p:nvPr/>
      </p:nvGrpSpPr>
      <p:grpSpPr>
        <a:xfrm>
          <a:off x="0" y="0"/>
          <a:ext cx="0" cy="0"/>
          <a:chOff x="0" y="0"/>
          <a:chExt cx="0" cy="0"/>
        </a:xfrm>
      </p:grpSpPr>
      <p:sp>
        <p:nvSpPr>
          <p:cNvPr id="3" name="Title 1"/>
          <p:cNvSpPr>
            <a:spLocks noGrp="1"/>
          </p:cNvSpPr>
          <p:nvPr>
            <p:ph type="title"/>
          </p:nvPr>
        </p:nvSpPr>
        <p:spPr>
          <a:xfrm>
            <a:off x="924137" y="1660922"/>
            <a:ext cx="7826959" cy="1204800"/>
          </a:xfrm>
          <a:prstGeom prst="rect">
            <a:avLst/>
          </a:prstGeom>
        </p:spPr>
        <p:txBody>
          <a:bodyPr vert="horz" lIns="0" tIns="0" rIns="0" bIns="0"/>
          <a:lstStyle>
            <a:lvl1pPr algn="l">
              <a:defRPr sz="38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4" name="Content Placeholder 2"/>
          <p:cNvSpPr>
            <a:spLocks noGrp="1"/>
          </p:cNvSpPr>
          <p:nvPr>
            <p:ph idx="1"/>
          </p:nvPr>
        </p:nvSpPr>
        <p:spPr>
          <a:xfrm>
            <a:off x="1677180" y="2895858"/>
            <a:ext cx="7073914" cy="3220552"/>
          </a:xfrm>
          <a:prstGeom prst="rect">
            <a:avLst/>
          </a:prstGeom>
        </p:spPr>
        <p:txBody>
          <a:bodyPr vert="horz" lIns="0" tIns="0" rIns="0" bIns="0"/>
          <a:lstStyle>
            <a:lvl1pPr marL="0" indent="0" algn="l">
              <a:buClr>
                <a:srgbClr val="F2F2F2"/>
              </a:buClr>
              <a:buSzPct val="150000"/>
              <a:buFontTx/>
              <a:buNone/>
              <a:defRPr b="1">
                <a:solidFill>
                  <a:schemeClr val="bg2"/>
                </a:solidFill>
                <a:latin typeface="Georgia"/>
                <a:cs typeface="Georgia"/>
              </a:defRPr>
            </a:lvl1pPr>
            <a:lvl2pPr marL="514280" indent="-257139" algn="l">
              <a:buClr>
                <a:schemeClr val="tx2"/>
              </a:buClr>
              <a:buSzPct val="150000"/>
              <a:buFont typeface="Arial"/>
              <a:buChar char="•"/>
              <a:defRPr sz="2100">
                <a:solidFill>
                  <a:srgbClr val="F2F2F2"/>
                </a:solidFill>
                <a:latin typeface="Georgia"/>
                <a:cs typeface="Georgia"/>
              </a:defRPr>
            </a:lvl2pPr>
            <a:lvl3pPr marL="771419" indent="-257139" algn="l">
              <a:buClr>
                <a:schemeClr val="tx2">
                  <a:lumMod val="60000"/>
                  <a:lumOff val="40000"/>
                </a:schemeClr>
              </a:buClr>
              <a:buSzPct val="150000"/>
              <a:buFont typeface="Arial"/>
              <a:buChar char="•"/>
              <a:defRPr sz="2100">
                <a:solidFill>
                  <a:srgbClr val="F2F2F2"/>
                </a:solidFill>
                <a:latin typeface="Georgia"/>
                <a:cs typeface="Georgia"/>
              </a:defRPr>
            </a:lvl3pPr>
            <a:lvl4pPr marL="1092843" indent="-257139" algn="l">
              <a:buClr>
                <a:schemeClr val="tx2">
                  <a:lumMod val="40000"/>
                  <a:lumOff val="60000"/>
                </a:schemeClr>
              </a:buClr>
              <a:buSzPct val="150000"/>
              <a:buFont typeface="Arial"/>
              <a:buChar char="•"/>
              <a:defRPr sz="2100">
                <a:solidFill>
                  <a:srgbClr val="F2F2F2"/>
                </a:solidFill>
                <a:latin typeface="Georgia"/>
                <a:cs typeface="Georgia"/>
              </a:defRPr>
            </a:lvl4pPr>
            <a:lvl5pPr marL="1349983" indent="-257139" algn="l">
              <a:buClr>
                <a:schemeClr val="tx2">
                  <a:lumMod val="20000"/>
                  <a:lumOff val="80000"/>
                </a:schemeClr>
              </a:buClr>
              <a:buSzPct val="150000"/>
              <a:buFont typeface="Arial"/>
              <a:buChar char="•"/>
              <a:defRPr sz="21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417798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 Content bulleted2">
    <p:spTree>
      <p:nvGrpSpPr>
        <p:cNvPr id="1" name=""/>
        <p:cNvGrpSpPr/>
        <p:nvPr/>
      </p:nvGrpSpPr>
      <p:grpSpPr>
        <a:xfrm>
          <a:off x="0" y="0"/>
          <a:ext cx="0" cy="0"/>
          <a:chOff x="0" y="0"/>
          <a:chExt cx="0" cy="0"/>
        </a:xfrm>
      </p:grpSpPr>
      <p:sp>
        <p:nvSpPr>
          <p:cNvPr id="5" name="Title 1"/>
          <p:cNvSpPr>
            <a:spLocks noGrp="1"/>
          </p:cNvSpPr>
          <p:nvPr>
            <p:ph type="title"/>
          </p:nvPr>
        </p:nvSpPr>
        <p:spPr>
          <a:xfrm>
            <a:off x="924137" y="1660922"/>
            <a:ext cx="7826959" cy="1204800"/>
          </a:xfrm>
          <a:prstGeom prst="rect">
            <a:avLst/>
          </a:prstGeom>
        </p:spPr>
        <p:txBody>
          <a:bodyPr vert="horz" lIns="0" tIns="0" rIns="0" bIns="0"/>
          <a:lstStyle>
            <a:lvl1pPr algn="l">
              <a:defRPr sz="38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6" name="Content Placeholder 2"/>
          <p:cNvSpPr>
            <a:spLocks noGrp="1"/>
          </p:cNvSpPr>
          <p:nvPr>
            <p:ph idx="1"/>
          </p:nvPr>
        </p:nvSpPr>
        <p:spPr>
          <a:xfrm>
            <a:off x="1677180" y="2895858"/>
            <a:ext cx="7073914" cy="3220552"/>
          </a:xfrm>
          <a:prstGeom prst="rect">
            <a:avLst/>
          </a:prstGeom>
        </p:spPr>
        <p:txBody>
          <a:bodyPr vert="horz" lIns="0" tIns="0" rIns="0" bIns="0"/>
          <a:lstStyle>
            <a:lvl1pPr marL="257139" indent="-257139" algn="l">
              <a:buClr>
                <a:srgbClr val="F2F2F2"/>
              </a:buClr>
              <a:buSzPct val="150000"/>
              <a:buFont typeface="Arial"/>
              <a:buChar char="•"/>
              <a:defRPr b="1">
                <a:solidFill>
                  <a:schemeClr val="bg2"/>
                </a:solidFill>
                <a:latin typeface="Georgia"/>
                <a:cs typeface="Georgia"/>
              </a:defRPr>
            </a:lvl1pPr>
            <a:lvl2pPr marL="514280" indent="-257139" algn="l">
              <a:buClr>
                <a:schemeClr val="tx2"/>
              </a:buClr>
              <a:buSzPct val="150000"/>
              <a:buFont typeface="Arial"/>
              <a:buChar char="•"/>
              <a:defRPr sz="2100">
                <a:solidFill>
                  <a:srgbClr val="F2F2F2"/>
                </a:solidFill>
                <a:latin typeface="Georgia"/>
                <a:cs typeface="Georgia"/>
              </a:defRPr>
            </a:lvl2pPr>
            <a:lvl3pPr marL="771419" indent="-257139" algn="l">
              <a:buClr>
                <a:schemeClr val="tx2">
                  <a:lumMod val="60000"/>
                  <a:lumOff val="40000"/>
                </a:schemeClr>
              </a:buClr>
              <a:buSzPct val="150000"/>
              <a:buFont typeface="Arial"/>
              <a:buChar char="•"/>
              <a:defRPr sz="2100">
                <a:solidFill>
                  <a:srgbClr val="F2F2F2"/>
                </a:solidFill>
                <a:latin typeface="Georgia"/>
                <a:cs typeface="Georgia"/>
              </a:defRPr>
            </a:lvl3pPr>
            <a:lvl4pPr marL="1092843" indent="-257139" algn="l">
              <a:buClr>
                <a:schemeClr val="tx2">
                  <a:lumMod val="40000"/>
                  <a:lumOff val="60000"/>
                </a:schemeClr>
              </a:buClr>
              <a:buSzPct val="150000"/>
              <a:buFont typeface="Arial"/>
              <a:buChar char="•"/>
              <a:defRPr sz="2100">
                <a:solidFill>
                  <a:srgbClr val="F2F2F2"/>
                </a:solidFill>
                <a:latin typeface="Georgia"/>
                <a:cs typeface="Georgia"/>
              </a:defRPr>
            </a:lvl4pPr>
            <a:lvl5pPr marL="1349983" indent="-257139" algn="l">
              <a:buClr>
                <a:schemeClr val="tx2">
                  <a:lumMod val="20000"/>
                  <a:lumOff val="80000"/>
                </a:schemeClr>
              </a:buClr>
              <a:buSzPct val="150000"/>
              <a:buFont typeface="Arial"/>
              <a:buChar char="•"/>
              <a:defRPr sz="21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409370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 Content numbered">
    <p:spTree>
      <p:nvGrpSpPr>
        <p:cNvPr id="1" name=""/>
        <p:cNvGrpSpPr/>
        <p:nvPr/>
      </p:nvGrpSpPr>
      <p:grpSpPr>
        <a:xfrm>
          <a:off x="0" y="0"/>
          <a:ext cx="0" cy="0"/>
          <a:chOff x="0" y="0"/>
          <a:chExt cx="0" cy="0"/>
        </a:xfrm>
      </p:grpSpPr>
      <p:sp>
        <p:nvSpPr>
          <p:cNvPr id="3" name="Title 1"/>
          <p:cNvSpPr>
            <a:spLocks noGrp="1"/>
          </p:cNvSpPr>
          <p:nvPr>
            <p:ph type="title"/>
          </p:nvPr>
        </p:nvSpPr>
        <p:spPr>
          <a:xfrm>
            <a:off x="924137" y="1660922"/>
            <a:ext cx="7826959" cy="1204800"/>
          </a:xfrm>
          <a:prstGeom prst="rect">
            <a:avLst/>
          </a:prstGeom>
        </p:spPr>
        <p:txBody>
          <a:bodyPr vert="horz" lIns="0" tIns="0" rIns="0" bIns="0"/>
          <a:lstStyle>
            <a:lvl1pPr algn="l">
              <a:defRPr sz="38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4" name="Content Placeholder 2"/>
          <p:cNvSpPr>
            <a:spLocks noGrp="1"/>
          </p:cNvSpPr>
          <p:nvPr>
            <p:ph idx="1"/>
          </p:nvPr>
        </p:nvSpPr>
        <p:spPr>
          <a:xfrm>
            <a:off x="1677180" y="2895858"/>
            <a:ext cx="7073914" cy="3220552"/>
          </a:xfrm>
          <a:prstGeom prst="rect">
            <a:avLst/>
          </a:prstGeom>
        </p:spPr>
        <p:txBody>
          <a:bodyPr vert="horz" lIns="0" tIns="0" rIns="0" bIns="0"/>
          <a:lstStyle>
            <a:lvl1pPr marL="0" indent="0" algn="l">
              <a:buClr>
                <a:srgbClr val="F2F2F2"/>
              </a:buClr>
              <a:buSzPct val="150000"/>
              <a:buFontTx/>
              <a:buNone/>
              <a:defRPr b="1">
                <a:solidFill>
                  <a:schemeClr val="bg2"/>
                </a:solidFill>
                <a:latin typeface="Georgia"/>
                <a:cs typeface="Georgia"/>
              </a:defRPr>
            </a:lvl1pPr>
            <a:lvl2pPr marL="514280" indent="-257139" algn="l">
              <a:buClr>
                <a:srgbClr val="F2F2F2"/>
              </a:buClr>
              <a:buSzPct val="100000"/>
              <a:buFont typeface="+mj-lt"/>
              <a:buAutoNum type="arabicPeriod"/>
              <a:defRPr sz="2100">
                <a:solidFill>
                  <a:srgbClr val="F2F2F2"/>
                </a:solidFill>
                <a:latin typeface="Georgia"/>
                <a:cs typeface="Georgia"/>
              </a:defRPr>
            </a:lvl2pPr>
            <a:lvl3pPr marL="771419" indent="-257139" algn="l">
              <a:buClr>
                <a:srgbClr val="F2F2F2"/>
              </a:buClr>
              <a:buSzPct val="100000"/>
              <a:buFont typeface="+mj-lt"/>
              <a:buAutoNum type="alphaLcPeriod"/>
              <a:defRPr sz="2100">
                <a:solidFill>
                  <a:srgbClr val="F2F2F2"/>
                </a:solidFill>
                <a:latin typeface="Georgia"/>
                <a:cs typeface="Georgia"/>
              </a:defRPr>
            </a:lvl3pPr>
            <a:lvl4pPr marL="1028559" indent="-257139" algn="l">
              <a:buClr>
                <a:srgbClr val="F2F2F2"/>
              </a:buClr>
              <a:buSzPct val="100000"/>
              <a:buFont typeface="+mj-lt"/>
              <a:buAutoNum type="romanLcPeriod"/>
              <a:defRPr sz="2100">
                <a:solidFill>
                  <a:srgbClr val="F2F2F2"/>
                </a:solidFill>
                <a:latin typeface="Georgia"/>
                <a:cs typeface="Georgia"/>
              </a:defRPr>
            </a:lvl4pPr>
            <a:lvl5pPr marL="1285697" indent="-257139" algn="l">
              <a:buClr>
                <a:srgbClr val="F2F2F2"/>
              </a:buClr>
              <a:buSzPct val="100000"/>
              <a:buFont typeface="Lucida Grande"/>
              <a:buChar char="–"/>
              <a:defRPr sz="21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203276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sp>
        <p:nvSpPr>
          <p:cNvPr id="4" name="Title 14"/>
          <p:cNvSpPr>
            <a:spLocks noGrp="1"/>
          </p:cNvSpPr>
          <p:nvPr>
            <p:ph type="title" hasCustomPrompt="1"/>
          </p:nvPr>
        </p:nvSpPr>
        <p:spPr>
          <a:xfrm>
            <a:off x="871968" y="1594015"/>
            <a:ext cx="7879126" cy="2164168"/>
          </a:xfrm>
          <a:prstGeom prst="rect">
            <a:avLst/>
          </a:prstGeom>
        </p:spPr>
        <p:txBody>
          <a:bodyPr vert="horz" lIns="0" tIns="0" rIns="0" bIns="0" anchor="t" anchorCtr="0"/>
          <a:lstStyle>
            <a:lvl1pPr algn="l">
              <a:defRPr sz="6300" b="1">
                <a:solidFill>
                  <a:schemeClr val="bg2">
                    <a:lumMod val="60000"/>
                    <a:lumOff val="40000"/>
                  </a:schemeClr>
                </a:solidFill>
                <a:latin typeface="Georgia"/>
                <a:cs typeface="Georgia"/>
              </a:defRPr>
            </a:lvl1pPr>
          </a:lstStyle>
          <a:p>
            <a:r>
              <a:rPr lang="en-US"/>
              <a:t>Click to add section break title</a:t>
            </a:r>
          </a:p>
        </p:txBody>
      </p:sp>
      <p:sp>
        <p:nvSpPr>
          <p:cNvPr id="5" name="Subtitle 2"/>
          <p:cNvSpPr>
            <a:spLocks noGrp="1"/>
          </p:cNvSpPr>
          <p:nvPr>
            <p:ph type="subTitle" idx="1"/>
          </p:nvPr>
        </p:nvSpPr>
        <p:spPr>
          <a:xfrm>
            <a:off x="1675950" y="3770070"/>
            <a:ext cx="7075144" cy="848021"/>
          </a:xfrm>
          <a:prstGeom prst="rect">
            <a:avLst/>
          </a:prstGeom>
        </p:spPr>
        <p:txBody>
          <a:bodyPr vert="horz" lIns="0" tIns="0" rIns="0" bIns="0"/>
          <a:lstStyle>
            <a:lvl1pPr marL="0" indent="0" algn="l">
              <a:buNone/>
              <a:defRPr sz="2500" i="1">
                <a:solidFill>
                  <a:srgbClr val="F2F2F2"/>
                </a:solidFill>
                <a:latin typeface="Georgia"/>
                <a:cs typeface="Georgia"/>
              </a:defRPr>
            </a:lvl1pPr>
            <a:lvl2pPr marL="321424" indent="0" algn="ctr">
              <a:buNone/>
              <a:defRPr/>
            </a:lvl2pPr>
            <a:lvl3pPr marL="642849" indent="0" algn="ctr">
              <a:buNone/>
              <a:defRPr/>
            </a:lvl3pPr>
            <a:lvl4pPr marL="964274" indent="0" algn="ctr">
              <a:buNone/>
              <a:defRPr/>
            </a:lvl4pPr>
            <a:lvl5pPr marL="1285697" indent="0" algn="ctr">
              <a:buNone/>
              <a:defRPr/>
            </a:lvl5pPr>
            <a:lvl6pPr marL="1607123" indent="0" algn="ctr">
              <a:buNone/>
              <a:defRPr/>
            </a:lvl6pPr>
            <a:lvl7pPr marL="1928546" indent="0" algn="ctr">
              <a:buNone/>
              <a:defRPr/>
            </a:lvl7pPr>
            <a:lvl8pPr marL="2249971" indent="0" algn="ctr">
              <a:buNone/>
              <a:defRPr/>
            </a:lvl8pPr>
            <a:lvl9pPr marL="2571396"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5392706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 Two Contents indented">
    <p:spTree>
      <p:nvGrpSpPr>
        <p:cNvPr id="1" name=""/>
        <p:cNvGrpSpPr/>
        <p:nvPr/>
      </p:nvGrpSpPr>
      <p:grpSpPr>
        <a:xfrm>
          <a:off x="0" y="0"/>
          <a:ext cx="0" cy="0"/>
          <a:chOff x="0" y="0"/>
          <a:chExt cx="0" cy="0"/>
        </a:xfrm>
      </p:grpSpPr>
      <p:sp>
        <p:nvSpPr>
          <p:cNvPr id="5" name="Title 1"/>
          <p:cNvSpPr>
            <a:spLocks noGrp="1"/>
          </p:cNvSpPr>
          <p:nvPr>
            <p:ph type="title"/>
          </p:nvPr>
        </p:nvSpPr>
        <p:spPr>
          <a:xfrm>
            <a:off x="924137" y="1660922"/>
            <a:ext cx="7319377" cy="1204800"/>
          </a:xfrm>
          <a:prstGeom prst="rect">
            <a:avLst/>
          </a:prstGeom>
        </p:spPr>
        <p:txBody>
          <a:bodyPr vert="horz" lIns="0" tIns="0" rIns="0" bIns="0"/>
          <a:lstStyle>
            <a:lvl1pPr algn="l">
              <a:defRPr sz="38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6" name="Content Placeholder 2"/>
          <p:cNvSpPr>
            <a:spLocks noGrp="1"/>
          </p:cNvSpPr>
          <p:nvPr>
            <p:ph idx="10"/>
          </p:nvPr>
        </p:nvSpPr>
        <p:spPr>
          <a:xfrm>
            <a:off x="912984" y="2895858"/>
            <a:ext cx="3605438" cy="3220552"/>
          </a:xfrm>
          <a:prstGeom prst="rect">
            <a:avLst/>
          </a:prstGeom>
        </p:spPr>
        <p:txBody>
          <a:bodyPr vert="horz" lIns="0" tIns="0" rIns="0" bIns="0"/>
          <a:lstStyle>
            <a:lvl1pPr marL="0" indent="0" algn="l">
              <a:spcAft>
                <a:spcPts val="600"/>
              </a:spcAft>
              <a:defRPr sz="2100" b="1">
                <a:solidFill>
                  <a:schemeClr val="bg2"/>
                </a:solidFill>
                <a:latin typeface="Georgia"/>
                <a:cs typeface="Georgia"/>
              </a:defRPr>
            </a:lvl1pPr>
            <a:lvl2pPr marL="320040" indent="0" algn="l">
              <a:spcAft>
                <a:spcPts val="600"/>
              </a:spcAft>
              <a:defRPr sz="1700">
                <a:solidFill>
                  <a:srgbClr val="F2F2F2"/>
                </a:solidFill>
                <a:latin typeface="Georgia"/>
                <a:cs typeface="Georgia"/>
              </a:defRPr>
            </a:lvl2pPr>
            <a:lvl3pPr marL="640080" indent="0" algn="l">
              <a:spcAft>
                <a:spcPts val="600"/>
              </a:spcAft>
              <a:defRPr sz="1700">
                <a:solidFill>
                  <a:srgbClr val="F2F2F2"/>
                </a:solidFill>
                <a:latin typeface="Georgia"/>
                <a:cs typeface="Georgia"/>
              </a:defRPr>
            </a:lvl3pPr>
            <a:lvl4pPr marL="960120" indent="0" algn="l">
              <a:spcAft>
                <a:spcPts val="600"/>
              </a:spcAft>
              <a:defRPr sz="1700">
                <a:solidFill>
                  <a:srgbClr val="F2F2F2"/>
                </a:solidFill>
                <a:latin typeface="Georgia"/>
                <a:cs typeface="Georgia"/>
              </a:defRPr>
            </a:lvl4pPr>
            <a:lvl5pPr marL="1280160" indent="0" algn="l">
              <a:spcAft>
                <a:spcPts val="600"/>
              </a:spcAft>
              <a:defRPr sz="17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2"/>
          <p:cNvSpPr>
            <a:spLocks noGrp="1"/>
          </p:cNvSpPr>
          <p:nvPr>
            <p:ph idx="11"/>
          </p:nvPr>
        </p:nvSpPr>
        <p:spPr>
          <a:xfrm>
            <a:off x="4622544" y="2895858"/>
            <a:ext cx="3605438" cy="3220552"/>
          </a:xfrm>
          <a:prstGeom prst="rect">
            <a:avLst/>
          </a:prstGeom>
        </p:spPr>
        <p:txBody>
          <a:bodyPr vert="horz" lIns="0" tIns="0" rIns="0" bIns="0"/>
          <a:lstStyle>
            <a:lvl1pPr marL="0" indent="0" algn="l">
              <a:spcAft>
                <a:spcPts val="600"/>
              </a:spcAft>
              <a:defRPr sz="2100" b="1">
                <a:solidFill>
                  <a:schemeClr val="bg2"/>
                </a:solidFill>
                <a:latin typeface="Georgia"/>
                <a:cs typeface="Georgia"/>
              </a:defRPr>
            </a:lvl1pPr>
            <a:lvl2pPr marL="320040" indent="0" algn="l">
              <a:spcAft>
                <a:spcPts val="600"/>
              </a:spcAft>
              <a:defRPr sz="1700">
                <a:solidFill>
                  <a:srgbClr val="F2F2F2"/>
                </a:solidFill>
                <a:latin typeface="Georgia"/>
                <a:cs typeface="Georgia"/>
              </a:defRPr>
            </a:lvl2pPr>
            <a:lvl3pPr marL="640080" indent="0" algn="l">
              <a:spcAft>
                <a:spcPts val="600"/>
              </a:spcAft>
              <a:defRPr sz="1700">
                <a:solidFill>
                  <a:srgbClr val="F2F2F2"/>
                </a:solidFill>
                <a:latin typeface="Georgia"/>
                <a:cs typeface="Georgia"/>
              </a:defRPr>
            </a:lvl3pPr>
            <a:lvl4pPr marL="960120" indent="0" algn="l">
              <a:spcAft>
                <a:spcPts val="600"/>
              </a:spcAft>
              <a:defRPr sz="1700">
                <a:solidFill>
                  <a:srgbClr val="F2F2F2"/>
                </a:solidFill>
                <a:latin typeface="Georgia"/>
                <a:cs typeface="Georgia"/>
              </a:defRPr>
            </a:lvl4pPr>
            <a:lvl5pPr marL="1280160" indent="0" algn="l">
              <a:spcAft>
                <a:spcPts val="600"/>
              </a:spcAft>
              <a:defRPr sz="17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50412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 2Contents bulleted1">
    <p:spTree>
      <p:nvGrpSpPr>
        <p:cNvPr id="1" name=""/>
        <p:cNvGrpSpPr/>
        <p:nvPr/>
      </p:nvGrpSpPr>
      <p:grpSpPr>
        <a:xfrm>
          <a:off x="0" y="0"/>
          <a:ext cx="0" cy="0"/>
          <a:chOff x="0" y="0"/>
          <a:chExt cx="0" cy="0"/>
        </a:xfrm>
      </p:grpSpPr>
      <p:sp>
        <p:nvSpPr>
          <p:cNvPr id="3" name="Title 1"/>
          <p:cNvSpPr>
            <a:spLocks noGrp="1"/>
          </p:cNvSpPr>
          <p:nvPr>
            <p:ph type="title"/>
          </p:nvPr>
        </p:nvSpPr>
        <p:spPr>
          <a:xfrm>
            <a:off x="924137" y="1660922"/>
            <a:ext cx="7319377" cy="1204800"/>
          </a:xfrm>
          <a:prstGeom prst="rect">
            <a:avLst/>
          </a:prstGeom>
        </p:spPr>
        <p:txBody>
          <a:bodyPr vert="horz" lIns="0" tIns="0" rIns="0" bIns="0"/>
          <a:lstStyle>
            <a:lvl1pPr algn="l">
              <a:defRPr sz="3800" b="1">
                <a:solidFill>
                  <a:schemeClr val="bg2">
                    <a:lumMod val="60000"/>
                    <a:lumOff val="40000"/>
                  </a:schemeClr>
                </a:solidFill>
                <a:latin typeface="Georgia"/>
                <a:cs typeface="Georgia"/>
              </a:defRPr>
            </a:lvl1pPr>
          </a:lstStyle>
          <a:p>
            <a:r>
              <a:rPr lang="en-US" smtClean="0"/>
              <a:t>Click to edit Master title style</a:t>
            </a:r>
            <a:endParaRPr lang="en-US"/>
          </a:p>
        </p:txBody>
      </p:sp>
      <p:sp>
        <p:nvSpPr>
          <p:cNvPr id="4" name="Content Placeholder 2"/>
          <p:cNvSpPr>
            <a:spLocks noGrp="1"/>
          </p:cNvSpPr>
          <p:nvPr>
            <p:ph idx="1"/>
          </p:nvPr>
        </p:nvSpPr>
        <p:spPr>
          <a:xfrm>
            <a:off x="910808" y="2895858"/>
            <a:ext cx="3614129" cy="3220552"/>
          </a:xfrm>
          <a:prstGeom prst="rect">
            <a:avLst/>
          </a:prstGeom>
        </p:spPr>
        <p:txBody>
          <a:bodyPr vert="horz" lIns="0" tIns="0" rIns="0" bIns="0"/>
          <a:lstStyle>
            <a:lvl1pPr marL="0" indent="0" algn="l">
              <a:buClr>
                <a:srgbClr val="F2F2F2"/>
              </a:buClr>
              <a:buSzPct val="150000"/>
              <a:buFontTx/>
              <a:buNone/>
              <a:defRPr sz="2100" b="1">
                <a:solidFill>
                  <a:schemeClr val="bg2"/>
                </a:solidFill>
                <a:latin typeface="Georgia"/>
                <a:cs typeface="Georgia"/>
              </a:defRPr>
            </a:lvl1pPr>
            <a:lvl2pPr marL="514280" indent="-257139" algn="l">
              <a:buClr>
                <a:schemeClr val="tx2"/>
              </a:buClr>
              <a:buSzPct val="150000"/>
              <a:buFont typeface="Arial"/>
              <a:buChar char="•"/>
              <a:defRPr sz="1700">
                <a:solidFill>
                  <a:srgbClr val="F2F2F2"/>
                </a:solidFill>
                <a:latin typeface="Georgia"/>
                <a:cs typeface="Georgia"/>
              </a:defRPr>
            </a:lvl2pPr>
            <a:lvl3pPr marL="771419" indent="-257139" algn="l">
              <a:buClr>
                <a:schemeClr val="tx2">
                  <a:lumMod val="60000"/>
                  <a:lumOff val="40000"/>
                </a:schemeClr>
              </a:buClr>
              <a:buSzPct val="150000"/>
              <a:buFont typeface="Arial"/>
              <a:buChar char="•"/>
              <a:defRPr sz="1700">
                <a:solidFill>
                  <a:srgbClr val="F2F2F2"/>
                </a:solidFill>
                <a:latin typeface="Georgia"/>
                <a:cs typeface="Georgia"/>
              </a:defRPr>
            </a:lvl3pPr>
            <a:lvl4pPr marL="1092843" indent="-257139" algn="l">
              <a:buClr>
                <a:schemeClr val="tx2">
                  <a:lumMod val="40000"/>
                  <a:lumOff val="60000"/>
                </a:schemeClr>
              </a:buClr>
              <a:buSzPct val="150000"/>
              <a:buFont typeface="Arial"/>
              <a:buChar char="•"/>
              <a:defRPr sz="1700">
                <a:solidFill>
                  <a:srgbClr val="F2F2F2"/>
                </a:solidFill>
                <a:latin typeface="Georgia"/>
                <a:cs typeface="Georgia"/>
              </a:defRPr>
            </a:lvl4pPr>
            <a:lvl5pPr marL="1349983" indent="-257139" algn="l">
              <a:buClr>
                <a:schemeClr val="tx2">
                  <a:lumMod val="20000"/>
                  <a:lumOff val="80000"/>
                </a:schemeClr>
              </a:buClr>
              <a:buSzPct val="150000"/>
              <a:buFont typeface="Arial"/>
              <a:buChar char="•"/>
              <a:defRPr sz="17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2"/>
          <p:cNvSpPr>
            <a:spLocks noGrp="1"/>
          </p:cNvSpPr>
          <p:nvPr>
            <p:ph idx="12"/>
          </p:nvPr>
        </p:nvSpPr>
        <p:spPr>
          <a:xfrm>
            <a:off x="4622721" y="2895858"/>
            <a:ext cx="3614129" cy="3220552"/>
          </a:xfrm>
          <a:prstGeom prst="rect">
            <a:avLst/>
          </a:prstGeom>
        </p:spPr>
        <p:txBody>
          <a:bodyPr vert="horz" lIns="0" tIns="0" rIns="0" bIns="0"/>
          <a:lstStyle>
            <a:lvl1pPr marL="0" indent="0" algn="l">
              <a:buClr>
                <a:srgbClr val="F2F2F2"/>
              </a:buClr>
              <a:buSzPct val="150000"/>
              <a:buFontTx/>
              <a:buNone/>
              <a:defRPr sz="2100" b="1">
                <a:solidFill>
                  <a:schemeClr val="bg2"/>
                </a:solidFill>
                <a:latin typeface="Georgia"/>
                <a:cs typeface="Georgia"/>
              </a:defRPr>
            </a:lvl1pPr>
            <a:lvl2pPr marL="514280" indent="-257139" algn="l">
              <a:buClr>
                <a:schemeClr val="tx2"/>
              </a:buClr>
              <a:buSzPct val="150000"/>
              <a:buFont typeface="Arial"/>
              <a:buChar char="•"/>
              <a:defRPr sz="1700">
                <a:solidFill>
                  <a:srgbClr val="F2F2F2"/>
                </a:solidFill>
                <a:latin typeface="Georgia"/>
                <a:cs typeface="Georgia"/>
              </a:defRPr>
            </a:lvl2pPr>
            <a:lvl3pPr marL="771419" indent="-257139" algn="l">
              <a:buClr>
                <a:schemeClr val="tx2">
                  <a:lumMod val="60000"/>
                  <a:lumOff val="40000"/>
                </a:schemeClr>
              </a:buClr>
              <a:buSzPct val="150000"/>
              <a:buFont typeface="Arial"/>
              <a:buChar char="•"/>
              <a:defRPr sz="1700">
                <a:solidFill>
                  <a:srgbClr val="F2F2F2"/>
                </a:solidFill>
                <a:latin typeface="Georgia"/>
                <a:cs typeface="Georgia"/>
              </a:defRPr>
            </a:lvl3pPr>
            <a:lvl4pPr marL="1092843" indent="-257139" algn="l">
              <a:buClr>
                <a:schemeClr val="tx2">
                  <a:lumMod val="40000"/>
                  <a:lumOff val="60000"/>
                </a:schemeClr>
              </a:buClr>
              <a:buSzPct val="150000"/>
              <a:buFont typeface="Arial"/>
              <a:buChar char="•"/>
              <a:defRPr sz="1700">
                <a:solidFill>
                  <a:srgbClr val="F2F2F2"/>
                </a:solidFill>
                <a:latin typeface="Georgia"/>
                <a:cs typeface="Georgia"/>
              </a:defRPr>
            </a:lvl4pPr>
            <a:lvl5pPr marL="1349983" indent="-257139" algn="l">
              <a:buClr>
                <a:schemeClr val="tx2">
                  <a:lumMod val="20000"/>
                  <a:lumOff val="80000"/>
                </a:schemeClr>
              </a:buClr>
              <a:buSzPct val="150000"/>
              <a:buFont typeface="Arial"/>
              <a:buChar char="•"/>
              <a:defRPr sz="1700">
                <a:solidFill>
                  <a:srgbClr val="F2F2F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8728813"/>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21" Type="http://schemas.openxmlformats.org/officeDocument/2006/relationships/theme" Target="../theme/theme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slideLayout" Target="../slideLayouts/slideLayout20.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image" Target="../media/image3.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theme" Target="../theme/theme3.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0"/>
          </a:schemeClr>
        </a:solidFill>
        <a:effectLst/>
      </p:bgPr>
    </p:bg>
    <p:spTree>
      <p:nvGrpSpPr>
        <p:cNvPr id="1" name=""/>
        <p:cNvGrpSpPr/>
        <p:nvPr/>
      </p:nvGrpSpPr>
      <p:grpSpPr>
        <a:xfrm>
          <a:off x="0" y="0"/>
          <a:ext cx="0" cy="0"/>
          <a:chOff x="0" y="0"/>
          <a:chExt cx="0" cy="0"/>
        </a:xfrm>
      </p:grpSpPr>
      <p:sp>
        <p:nvSpPr>
          <p:cNvPr id="11" name="Rectangle 3"/>
          <p:cNvSpPr>
            <a:spLocks/>
          </p:cNvSpPr>
          <p:nvPr/>
        </p:nvSpPr>
        <p:spPr bwMode="auto">
          <a:xfrm>
            <a:off x="1588" y="0"/>
            <a:ext cx="9144000" cy="6881813"/>
          </a:xfrm>
          <a:prstGeom prst="rect">
            <a:avLst/>
          </a:prstGeom>
          <a:solidFill>
            <a:schemeClr val="bg2">
              <a:lumMod val="60000"/>
              <a:lumOff val="40000"/>
              <a:alpha val="75000"/>
            </a:schemeClr>
          </a:solidFill>
          <a:ln>
            <a:noFill/>
          </a:ln>
        </p:spPr>
        <p:txBody>
          <a:bodyPr lIns="0" tIns="0" rIns="0" bIns="0"/>
          <a:lstStyle/>
          <a:p>
            <a:pPr algn="ctr" fontAlgn="auto">
              <a:spcBef>
                <a:spcPts val="0"/>
              </a:spcBef>
              <a:spcAft>
                <a:spcPts val="0"/>
              </a:spcAft>
              <a:defRPr/>
            </a:pPr>
            <a:endParaRPr lang="en-US">
              <a:latin typeface="+mn-lt"/>
              <a:ea typeface="+mn-ea"/>
              <a:cs typeface="+mn-cs"/>
            </a:endParaRPr>
          </a:p>
        </p:txBody>
      </p:sp>
      <p:pic>
        <p:nvPicPr>
          <p:cNvPr id="1027"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96975" y="2278063"/>
            <a:ext cx="6716713" cy="23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p:cNvSpPr>
          <p:nvPr/>
        </p:nvSpPr>
        <p:spPr bwMode="auto">
          <a:xfrm>
            <a:off x="0" y="6170613"/>
            <a:ext cx="9144000" cy="6873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endParaRPr lang="en-US"/>
          </a:p>
        </p:txBody>
      </p:sp>
      <p:sp>
        <p:nvSpPr>
          <p:cNvPr id="1029" name="Rectangle 2"/>
          <p:cNvSpPr>
            <a:spLocks/>
          </p:cNvSpPr>
          <p:nvPr/>
        </p:nvSpPr>
        <p:spPr bwMode="auto">
          <a:xfrm>
            <a:off x="0" y="0"/>
            <a:ext cx="9144000" cy="733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endParaRPr lang="en-US"/>
          </a:p>
        </p:txBody>
      </p:sp>
    </p:spTree>
  </p:cSld>
  <p:clrMap bg1="dk1" tx1="lt1" bg2="dk2" tx2="lt2" accent1="accent1" accent2="accent2" accent3="accent3" accent4="accent4" accent5="accent5" accent6="accent6" hlink="hlink" folHlink="folHlink"/>
  <p:sldLayoutIdLst>
    <p:sldLayoutId id="2147483664" r:id="rId1"/>
  </p:sldLayoutIdLst>
  <p:txStyles>
    <p:titleStyle>
      <a:lvl1pPr algn="ctr" defTabSz="320675" rtl="0" eaLnBrk="1" fontAlgn="base" hangingPunct="1">
        <a:spcBef>
          <a:spcPct val="0"/>
        </a:spcBef>
        <a:spcAft>
          <a:spcPct val="0"/>
        </a:spcAft>
        <a:defRPr sz="3100" kern="1200">
          <a:solidFill>
            <a:schemeClr val="tx1"/>
          </a:solidFill>
          <a:latin typeface="+mj-lt"/>
          <a:ea typeface="ＭＳ Ｐゴシック" charset="0"/>
          <a:cs typeface="ＭＳ Ｐゴシック" charset="0"/>
        </a:defRPr>
      </a:lvl1pPr>
      <a:lvl2pPr algn="ctr" defTabSz="320675" rtl="0" eaLnBrk="1" fontAlgn="base" hangingPunct="1">
        <a:spcBef>
          <a:spcPct val="0"/>
        </a:spcBef>
        <a:spcAft>
          <a:spcPct val="0"/>
        </a:spcAft>
        <a:defRPr sz="3100">
          <a:solidFill>
            <a:schemeClr val="tx1"/>
          </a:solidFill>
          <a:latin typeface="Calibri" charset="0"/>
          <a:ea typeface="ＭＳ Ｐゴシック" charset="0"/>
          <a:cs typeface="ＭＳ Ｐゴシック" charset="0"/>
        </a:defRPr>
      </a:lvl2pPr>
      <a:lvl3pPr algn="ctr" defTabSz="320675" rtl="0" eaLnBrk="1" fontAlgn="base" hangingPunct="1">
        <a:spcBef>
          <a:spcPct val="0"/>
        </a:spcBef>
        <a:spcAft>
          <a:spcPct val="0"/>
        </a:spcAft>
        <a:defRPr sz="3100">
          <a:solidFill>
            <a:schemeClr val="tx1"/>
          </a:solidFill>
          <a:latin typeface="Calibri" charset="0"/>
          <a:ea typeface="ＭＳ Ｐゴシック" charset="0"/>
          <a:cs typeface="ＭＳ Ｐゴシック" charset="0"/>
        </a:defRPr>
      </a:lvl3pPr>
      <a:lvl4pPr algn="ctr" defTabSz="320675" rtl="0" eaLnBrk="1" fontAlgn="base" hangingPunct="1">
        <a:spcBef>
          <a:spcPct val="0"/>
        </a:spcBef>
        <a:spcAft>
          <a:spcPct val="0"/>
        </a:spcAft>
        <a:defRPr sz="3100">
          <a:solidFill>
            <a:schemeClr val="tx1"/>
          </a:solidFill>
          <a:latin typeface="Calibri" charset="0"/>
          <a:ea typeface="ＭＳ Ｐゴシック" charset="0"/>
          <a:cs typeface="ＭＳ Ｐゴシック" charset="0"/>
        </a:defRPr>
      </a:lvl4pPr>
      <a:lvl5pPr algn="ctr" defTabSz="320675" rtl="0" eaLnBrk="1" fontAlgn="base" hangingPunct="1">
        <a:spcBef>
          <a:spcPct val="0"/>
        </a:spcBef>
        <a:spcAft>
          <a:spcPct val="0"/>
        </a:spcAft>
        <a:defRPr sz="3100">
          <a:solidFill>
            <a:schemeClr val="tx1"/>
          </a:solidFill>
          <a:latin typeface="Calibri" charset="0"/>
          <a:ea typeface="ＭＳ Ｐゴシック" charset="0"/>
          <a:cs typeface="ＭＳ Ｐゴシック" charset="0"/>
        </a:defRPr>
      </a:lvl5pPr>
      <a:lvl6pPr marL="321457" algn="ctr" defTabSz="321457" rtl="0" eaLnBrk="1" fontAlgn="base" hangingPunct="1">
        <a:spcBef>
          <a:spcPct val="0"/>
        </a:spcBef>
        <a:spcAft>
          <a:spcPct val="0"/>
        </a:spcAft>
        <a:defRPr sz="3100">
          <a:solidFill>
            <a:schemeClr val="tx1"/>
          </a:solidFill>
          <a:latin typeface="Calibri" charset="0"/>
          <a:ea typeface="ＭＳ Ｐゴシック" charset="0"/>
          <a:cs typeface="ＭＳ Ｐゴシック" charset="0"/>
        </a:defRPr>
      </a:lvl6pPr>
      <a:lvl7pPr marL="642915" algn="ctr" defTabSz="321457" rtl="0" eaLnBrk="1" fontAlgn="base" hangingPunct="1">
        <a:spcBef>
          <a:spcPct val="0"/>
        </a:spcBef>
        <a:spcAft>
          <a:spcPct val="0"/>
        </a:spcAft>
        <a:defRPr sz="3100">
          <a:solidFill>
            <a:schemeClr val="tx1"/>
          </a:solidFill>
          <a:latin typeface="Calibri" charset="0"/>
          <a:ea typeface="ＭＳ Ｐゴシック" charset="0"/>
          <a:cs typeface="ＭＳ Ｐゴシック" charset="0"/>
        </a:defRPr>
      </a:lvl7pPr>
      <a:lvl8pPr marL="964372" algn="ctr" defTabSz="321457" rtl="0" eaLnBrk="1" fontAlgn="base" hangingPunct="1">
        <a:spcBef>
          <a:spcPct val="0"/>
        </a:spcBef>
        <a:spcAft>
          <a:spcPct val="0"/>
        </a:spcAft>
        <a:defRPr sz="3100">
          <a:solidFill>
            <a:schemeClr val="tx1"/>
          </a:solidFill>
          <a:latin typeface="Calibri" charset="0"/>
          <a:ea typeface="ＭＳ Ｐゴシック" charset="0"/>
          <a:cs typeface="ＭＳ Ｐゴシック" charset="0"/>
        </a:defRPr>
      </a:lvl8pPr>
      <a:lvl9pPr marL="1285829" algn="ctr" defTabSz="321457" rtl="0" eaLnBrk="1" fontAlgn="base" hangingPunct="1">
        <a:spcBef>
          <a:spcPct val="0"/>
        </a:spcBef>
        <a:spcAft>
          <a:spcPct val="0"/>
        </a:spcAft>
        <a:defRPr sz="3100">
          <a:solidFill>
            <a:schemeClr val="tx1"/>
          </a:solidFill>
          <a:latin typeface="Calibri" charset="0"/>
          <a:ea typeface="ＭＳ Ｐゴシック" charset="0"/>
          <a:cs typeface="ＭＳ Ｐゴシック" charset="0"/>
        </a:defRPr>
      </a:lvl9pPr>
    </p:titleStyle>
    <p:bodyStyle>
      <a:lvl1pPr marL="239713" indent="-239713" algn="l" defTabSz="320675" rtl="0" eaLnBrk="1" fontAlgn="base" hangingPunct="1">
        <a:spcBef>
          <a:spcPct val="20000"/>
        </a:spcBef>
        <a:spcAft>
          <a:spcPct val="0"/>
        </a:spcAft>
        <a:buFont typeface="Arial" charset="0"/>
        <a:buChar char="•"/>
        <a:defRPr sz="2200" kern="1200">
          <a:solidFill>
            <a:schemeClr val="tx1"/>
          </a:solidFill>
          <a:latin typeface="+mn-lt"/>
          <a:ea typeface="ＭＳ Ｐゴシック" charset="0"/>
          <a:cs typeface="ＭＳ Ｐゴシック" charset="0"/>
        </a:defRPr>
      </a:lvl1pPr>
      <a:lvl2pPr marL="522288" indent="-200025" algn="l" defTabSz="320675"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2pPr>
      <a:lvl3pPr marL="803275" indent="-160338" algn="l" defTabSz="320675" rtl="0" eaLnBrk="1" fontAlgn="base" hangingPunct="1">
        <a:spcBef>
          <a:spcPct val="20000"/>
        </a:spcBef>
        <a:spcAft>
          <a:spcPct val="0"/>
        </a:spcAft>
        <a:buFont typeface="Arial" charset="0"/>
        <a:buChar char="•"/>
        <a:defRPr sz="1700" kern="1200">
          <a:solidFill>
            <a:schemeClr val="tx1"/>
          </a:solidFill>
          <a:latin typeface="+mn-lt"/>
          <a:ea typeface="ＭＳ Ｐゴシック" charset="0"/>
          <a:cs typeface="+mn-cs"/>
        </a:defRPr>
      </a:lvl3pPr>
      <a:lvl4pPr marL="1123950" indent="-160338" algn="l" defTabSz="320675" rtl="0" eaLnBrk="1" fontAlgn="base" hangingPunct="1">
        <a:spcBef>
          <a:spcPct val="20000"/>
        </a:spcBef>
        <a:spcAft>
          <a:spcPct val="0"/>
        </a:spcAft>
        <a:buFont typeface="Arial" charset="0"/>
        <a:buChar char="–"/>
        <a:defRPr sz="1400" kern="1200">
          <a:solidFill>
            <a:schemeClr val="tx1"/>
          </a:solidFill>
          <a:latin typeface="+mn-lt"/>
          <a:ea typeface="ＭＳ Ｐゴシック" charset="0"/>
          <a:cs typeface="+mn-cs"/>
        </a:defRPr>
      </a:lvl4pPr>
      <a:lvl5pPr marL="1446213" indent="-160338" algn="l" defTabSz="320675" rtl="0" eaLnBrk="1" fontAlgn="base" hangingPunct="1">
        <a:spcBef>
          <a:spcPct val="20000"/>
        </a:spcBef>
        <a:spcAft>
          <a:spcPct val="0"/>
        </a:spcAft>
        <a:buFont typeface="Arial" charset="0"/>
        <a:buChar char="»"/>
        <a:defRPr sz="1400" kern="1200">
          <a:solidFill>
            <a:schemeClr val="tx1"/>
          </a:solidFill>
          <a:latin typeface="+mn-lt"/>
          <a:ea typeface="ＭＳ Ｐゴシック" charset="0"/>
          <a:cs typeface="+mn-cs"/>
        </a:defRPr>
      </a:lvl5pPr>
      <a:lvl6pPr marL="1768015" indent="-160729" algn="l" defTabSz="321457" rtl="0" eaLnBrk="1" latinLnBrk="0" hangingPunct="1">
        <a:spcBef>
          <a:spcPct val="20000"/>
        </a:spcBef>
        <a:buFont typeface="Arial"/>
        <a:buChar char="•"/>
        <a:defRPr sz="1400" kern="1200">
          <a:solidFill>
            <a:schemeClr val="tx1"/>
          </a:solidFill>
          <a:latin typeface="+mn-lt"/>
          <a:ea typeface="+mn-ea"/>
          <a:cs typeface="+mn-cs"/>
        </a:defRPr>
      </a:lvl6pPr>
      <a:lvl7pPr marL="2089473" indent="-160729" algn="l" defTabSz="321457" rtl="0" eaLnBrk="1" latinLnBrk="0" hangingPunct="1">
        <a:spcBef>
          <a:spcPct val="20000"/>
        </a:spcBef>
        <a:buFont typeface="Arial"/>
        <a:buChar char="•"/>
        <a:defRPr sz="1400" kern="1200">
          <a:solidFill>
            <a:schemeClr val="tx1"/>
          </a:solidFill>
          <a:latin typeface="+mn-lt"/>
          <a:ea typeface="+mn-ea"/>
          <a:cs typeface="+mn-cs"/>
        </a:defRPr>
      </a:lvl7pPr>
      <a:lvl8pPr marL="2410930" indent="-160729" algn="l" defTabSz="321457" rtl="0" eaLnBrk="1" latinLnBrk="0" hangingPunct="1">
        <a:spcBef>
          <a:spcPct val="20000"/>
        </a:spcBef>
        <a:buFont typeface="Arial"/>
        <a:buChar char="•"/>
        <a:defRPr sz="1400" kern="1200">
          <a:solidFill>
            <a:schemeClr val="tx1"/>
          </a:solidFill>
          <a:latin typeface="+mn-lt"/>
          <a:ea typeface="+mn-ea"/>
          <a:cs typeface="+mn-cs"/>
        </a:defRPr>
      </a:lvl8pPr>
      <a:lvl9pPr marL="2732387" indent="-160729" algn="l" defTabSz="321457" rtl="0" eaLnBrk="1" latinLnBrk="0" hangingPunct="1">
        <a:spcBef>
          <a:spcPct val="20000"/>
        </a:spcBef>
        <a:buFont typeface="Arial"/>
        <a:buChar char="•"/>
        <a:defRPr sz="1400" kern="1200">
          <a:solidFill>
            <a:schemeClr val="tx1"/>
          </a:solidFill>
          <a:latin typeface="+mn-lt"/>
          <a:ea typeface="+mn-ea"/>
          <a:cs typeface="+mn-cs"/>
        </a:defRPr>
      </a:lvl9pPr>
    </p:bodyStyle>
    <p:otherStyle>
      <a:defPPr>
        <a:defRPr lang="en-US"/>
      </a:defPPr>
      <a:lvl1pPr marL="0" algn="l" defTabSz="321457" rtl="0" eaLnBrk="1" latinLnBrk="0" hangingPunct="1">
        <a:defRPr sz="1300" kern="1200">
          <a:solidFill>
            <a:schemeClr val="tx1"/>
          </a:solidFill>
          <a:latin typeface="+mn-lt"/>
          <a:ea typeface="+mn-ea"/>
          <a:cs typeface="+mn-cs"/>
        </a:defRPr>
      </a:lvl1pPr>
      <a:lvl2pPr marL="321457" algn="l" defTabSz="321457" rtl="0" eaLnBrk="1" latinLnBrk="0" hangingPunct="1">
        <a:defRPr sz="1300" kern="1200">
          <a:solidFill>
            <a:schemeClr val="tx1"/>
          </a:solidFill>
          <a:latin typeface="+mn-lt"/>
          <a:ea typeface="+mn-ea"/>
          <a:cs typeface="+mn-cs"/>
        </a:defRPr>
      </a:lvl2pPr>
      <a:lvl3pPr marL="642915" algn="l" defTabSz="321457" rtl="0" eaLnBrk="1" latinLnBrk="0" hangingPunct="1">
        <a:defRPr sz="1300" kern="1200">
          <a:solidFill>
            <a:schemeClr val="tx1"/>
          </a:solidFill>
          <a:latin typeface="+mn-lt"/>
          <a:ea typeface="+mn-ea"/>
          <a:cs typeface="+mn-cs"/>
        </a:defRPr>
      </a:lvl3pPr>
      <a:lvl4pPr marL="964372" algn="l" defTabSz="321457" rtl="0" eaLnBrk="1" latinLnBrk="0" hangingPunct="1">
        <a:defRPr sz="1300" kern="1200">
          <a:solidFill>
            <a:schemeClr val="tx1"/>
          </a:solidFill>
          <a:latin typeface="+mn-lt"/>
          <a:ea typeface="+mn-ea"/>
          <a:cs typeface="+mn-cs"/>
        </a:defRPr>
      </a:lvl4pPr>
      <a:lvl5pPr marL="1285829" algn="l" defTabSz="321457" rtl="0" eaLnBrk="1" latinLnBrk="0" hangingPunct="1">
        <a:defRPr sz="1300" kern="1200">
          <a:solidFill>
            <a:schemeClr val="tx1"/>
          </a:solidFill>
          <a:latin typeface="+mn-lt"/>
          <a:ea typeface="+mn-ea"/>
          <a:cs typeface="+mn-cs"/>
        </a:defRPr>
      </a:lvl5pPr>
      <a:lvl6pPr marL="1607287" algn="l" defTabSz="321457" rtl="0" eaLnBrk="1" latinLnBrk="0" hangingPunct="1">
        <a:defRPr sz="1300" kern="1200">
          <a:solidFill>
            <a:schemeClr val="tx1"/>
          </a:solidFill>
          <a:latin typeface="+mn-lt"/>
          <a:ea typeface="+mn-ea"/>
          <a:cs typeface="+mn-cs"/>
        </a:defRPr>
      </a:lvl6pPr>
      <a:lvl7pPr marL="1928744" algn="l" defTabSz="321457" rtl="0" eaLnBrk="1" latinLnBrk="0" hangingPunct="1">
        <a:defRPr sz="1300" kern="1200">
          <a:solidFill>
            <a:schemeClr val="tx1"/>
          </a:solidFill>
          <a:latin typeface="+mn-lt"/>
          <a:ea typeface="+mn-ea"/>
          <a:cs typeface="+mn-cs"/>
        </a:defRPr>
      </a:lvl7pPr>
      <a:lvl8pPr marL="2250201" algn="l" defTabSz="321457" rtl="0" eaLnBrk="1" latinLnBrk="0" hangingPunct="1">
        <a:defRPr sz="1300" kern="1200">
          <a:solidFill>
            <a:schemeClr val="tx1"/>
          </a:solidFill>
          <a:latin typeface="+mn-lt"/>
          <a:ea typeface="+mn-ea"/>
          <a:cs typeface="+mn-cs"/>
        </a:defRPr>
      </a:lvl8pPr>
      <a:lvl9pPr marL="2571659" algn="l" defTabSz="321457"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0"/>
          </a:schemeClr>
        </a:solidFill>
        <a:effectLst/>
      </p:bgPr>
    </p:bg>
    <p:spTree>
      <p:nvGrpSpPr>
        <p:cNvPr id="1" name=""/>
        <p:cNvGrpSpPr/>
        <p:nvPr/>
      </p:nvGrpSpPr>
      <p:grpSpPr>
        <a:xfrm>
          <a:off x="0" y="0"/>
          <a:ext cx="0" cy="0"/>
          <a:chOff x="0" y="0"/>
          <a:chExt cx="0" cy="0"/>
        </a:xfrm>
      </p:grpSpPr>
      <p:sp>
        <p:nvSpPr>
          <p:cNvPr id="2050" name="Rectangle 3"/>
          <p:cNvSpPr>
            <a:spLocks/>
          </p:cNvSpPr>
          <p:nvPr/>
        </p:nvSpPr>
        <p:spPr bwMode="auto">
          <a:xfrm>
            <a:off x="0" y="0"/>
            <a:ext cx="9144000" cy="68786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endParaRPr lang="en-US">
              <a:latin typeface="Gill Sans" charset="0"/>
              <a:ea typeface="ヒラギノ角ゴ ProN W3" charset="0"/>
              <a:cs typeface="ヒラギノ角ゴ ProN W3" charset="0"/>
            </a:endParaRPr>
          </a:p>
        </p:txBody>
      </p:sp>
      <p:sp>
        <p:nvSpPr>
          <p:cNvPr id="3" name="Rectangle 3"/>
          <p:cNvSpPr>
            <a:spLocks/>
          </p:cNvSpPr>
          <p:nvPr/>
        </p:nvSpPr>
        <p:spPr bwMode="auto">
          <a:xfrm>
            <a:off x="0" y="0"/>
            <a:ext cx="9144000" cy="1374775"/>
          </a:xfrm>
          <a:prstGeom prst="rect">
            <a:avLst/>
          </a:prstGeom>
          <a:solidFill>
            <a:schemeClr val="bg2">
              <a:lumMod val="60000"/>
              <a:lumOff val="40000"/>
            </a:schemeClr>
          </a:solidFill>
          <a:ln>
            <a:noFill/>
          </a:ln>
        </p:spPr>
        <p:txBody>
          <a:bodyPr lIns="0" tIns="0" rIns="0" bIns="0"/>
          <a:lstStyle/>
          <a:p>
            <a:pPr algn="ctr" fontAlgn="auto">
              <a:spcBef>
                <a:spcPts val="0"/>
              </a:spcBef>
              <a:spcAft>
                <a:spcPts val="0"/>
              </a:spcAft>
              <a:defRPr/>
            </a:pPr>
            <a:endParaRPr lang="en-US">
              <a:latin typeface="+mn-lt"/>
              <a:ea typeface="+mn-ea"/>
              <a:cs typeface="+mn-cs"/>
            </a:endParaRPr>
          </a:p>
        </p:txBody>
      </p:sp>
      <p:pic>
        <p:nvPicPr>
          <p:cNvPr id="2052" name="Picture 4"/>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982663" y="328613"/>
            <a:ext cx="454977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1"/>
          <p:cNvSpPr>
            <a:spLocks/>
          </p:cNvSpPr>
          <p:nvPr/>
        </p:nvSpPr>
        <p:spPr bwMode="auto">
          <a:xfrm>
            <a:off x="0" y="6510338"/>
            <a:ext cx="9144000" cy="3476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endParaRPr lang="en-US">
              <a:latin typeface="Gill Sans" charset="0"/>
              <a:ea typeface="ヒラギノ角ゴ ProN W3" charset="0"/>
              <a:cs typeface="ヒラギノ角ゴ ProN W3" charset="0"/>
            </a:endParaRPr>
          </a:p>
        </p:txBody>
      </p:sp>
    </p:spTree>
  </p:cSld>
  <p:clrMap bg1="dk1" tx1="lt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92" r:id="rId15"/>
    <p:sldLayoutId id="2147483693" r:id="rId16"/>
    <p:sldLayoutId id="2147483679" r:id="rId17"/>
    <p:sldLayoutId id="2147483694" r:id="rId18"/>
    <p:sldLayoutId id="2147483698" r:id="rId19"/>
    <p:sldLayoutId id="2147483699" r:id="rId20"/>
  </p:sldLayoutIdLst>
  <p:transition/>
  <p:txStyles>
    <p:titleStyle>
      <a:lvl1pPr algn="ctr" rtl="0" eaLnBrk="0" fontAlgn="base" hangingPunct="0">
        <a:spcBef>
          <a:spcPct val="0"/>
        </a:spcBef>
        <a:spcAft>
          <a:spcPct val="0"/>
        </a:spcAft>
        <a:defRPr sz="5900">
          <a:solidFill>
            <a:schemeClr val="tx1"/>
          </a:solidFill>
          <a:latin typeface="+mj-lt"/>
          <a:ea typeface="+mj-ea"/>
          <a:cs typeface="+mj-cs"/>
          <a:sym typeface="Gill Sans" charset="0"/>
        </a:defRPr>
      </a:lvl1pPr>
      <a:lvl2pPr algn="ctr" rtl="0" eaLnBrk="0" fontAlgn="base" hangingPunct="0">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2pPr>
      <a:lvl3pPr algn="ctr" rtl="0" eaLnBrk="0" fontAlgn="base" hangingPunct="0">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3pPr>
      <a:lvl4pPr algn="ctr" rtl="0" eaLnBrk="0" fontAlgn="base" hangingPunct="0">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4pPr>
      <a:lvl5pPr algn="ctr" rtl="0" eaLnBrk="0" fontAlgn="base" hangingPunct="0">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5pPr>
      <a:lvl6pPr marL="321440"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6pPr>
      <a:lvl7pPr marL="642882"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7pPr>
      <a:lvl8pPr marL="964323"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8pPr>
      <a:lvl9pPr marL="1285763"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9pPr>
    </p:titleStyle>
    <p:bodyStyle>
      <a:lvl1pPr marL="239713" indent="-239713" algn="ctr" rtl="0" eaLnBrk="0" fontAlgn="base" hangingPunct="0">
        <a:spcBef>
          <a:spcPct val="0"/>
        </a:spcBef>
        <a:spcAft>
          <a:spcPct val="0"/>
        </a:spcAft>
        <a:defRPr sz="2500">
          <a:solidFill>
            <a:schemeClr val="tx1"/>
          </a:solidFill>
          <a:latin typeface="+mn-lt"/>
          <a:ea typeface="+mn-ea"/>
          <a:cs typeface="+mn-cs"/>
          <a:sym typeface="Gill Sans" charset="0"/>
        </a:defRPr>
      </a:lvl1pPr>
      <a:lvl2pPr marL="522288" indent="-200025" algn="ctr" rtl="0" eaLnBrk="0" fontAlgn="base" hangingPunct="0">
        <a:spcBef>
          <a:spcPct val="0"/>
        </a:spcBef>
        <a:spcAft>
          <a:spcPct val="0"/>
        </a:spcAft>
        <a:defRPr sz="2500">
          <a:solidFill>
            <a:schemeClr val="tx1"/>
          </a:solidFill>
          <a:latin typeface="+mn-lt"/>
          <a:ea typeface="+mn-ea"/>
          <a:cs typeface="+mn-cs"/>
          <a:sym typeface="Gill Sans" charset="0"/>
        </a:defRPr>
      </a:lvl2pPr>
      <a:lvl3pPr marL="803275" indent="-160338" algn="ctr" rtl="0" eaLnBrk="0" fontAlgn="base" hangingPunct="0">
        <a:spcBef>
          <a:spcPct val="0"/>
        </a:spcBef>
        <a:spcAft>
          <a:spcPct val="0"/>
        </a:spcAft>
        <a:defRPr sz="2500">
          <a:solidFill>
            <a:schemeClr val="tx1"/>
          </a:solidFill>
          <a:latin typeface="+mn-lt"/>
          <a:ea typeface="+mn-ea"/>
          <a:cs typeface="+mn-cs"/>
          <a:sym typeface="Gill Sans" charset="0"/>
        </a:defRPr>
      </a:lvl3pPr>
      <a:lvl4pPr marL="1123950" indent="-160338" algn="ctr" rtl="0" eaLnBrk="0" fontAlgn="base" hangingPunct="0">
        <a:spcBef>
          <a:spcPct val="0"/>
        </a:spcBef>
        <a:spcAft>
          <a:spcPct val="0"/>
        </a:spcAft>
        <a:defRPr sz="2500">
          <a:solidFill>
            <a:schemeClr val="tx1"/>
          </a:solidFill>
          <a:latin typeface="+mn-lt"/>
          <a:ea typeface="+mn-ea"/>
          <a:cs typeface="+mn-cs"/>
          <a:sym typeface="Gill Sans" charset="0"/>
        </a:defRPr>
      </a:lvl4pPr>
      <a:lvl5pPr marL="1446213" indent="-160338" algn="ctr" rtl="0" eaLnBrk="0" fontAlgn="base" hangingPunct="0">
        <a:spcBef>
          <a:spcPct val="0"/>
        </a:spcBef>
        <a:spcAft>
          <a:spcPct val="0"/>
        </a:spcAft>
        <a:defRPr sz="2500">
          <a:solidFill>
            <a:schemeClr val="tx1"/>
          </a:solidFill>
          <a:latin typeface="+mn-lt"/>
          <a:ea typeface="+mn-ea"/>
          <a:cs typeface="+mn-cs"/>
          <a:sym typeface="Gill Sans" charset="0"/>
        </a:defRPr>
      </a:lvl5pPr>
      <a:lvl6pPr marL="321440" algn="ctr" rtl="0" eaLnBrk="1" fontAlgn="base" hangingPunct="1">
        <a:spcBef>
          <a:spcPct val="0"/>
        </a:spcBef>
        <a:spcAft>
          <a:spcPct val="0"/>
        </a:spcAft>
        <a:defRPr sz="2500">
          <a:solidFill>
            <a:schemeClr val="tx1"/>
          </a:solidFill>
          <a:latin typeface="+mn-lt"/>
          <a:ea typeface="+mn-ea"/>
          <a:cs typeface="+mn-cs"/>
          <a:sym typeface="Gill Sans" charset="0"/>
        </a:defRPr>
      </a:lvl6pPr>
      <a:lvl7pPr marL="642882" algn="ctr" rtl="0" eaLnBrk="1" fontAlgn="base" hangingPunct="1">
        <a:spcBef>
          <a:spcPct val="0"/>
        </a:spcBef>
        <a:spcAft>
          <a:spcPct val="0"/>
        </a:spcAft>
        <a:defRPr sz="2500">
          <a:solidFill>
            <a:schemeClr val="tx1"/>
          </a:solidFill>
          <a:latin typeface="+mn-lt"/>
          <a:ea typeface="+mn-ea"/>
          <a:cs typeface="+mn-cs"/>
          <a:sym typeface="Gill Sans" charset="0"/>
        </a:defRPr>
      </a:lvl7pPr>
      <a:lvl8pPr marL="964323" algn="ctr" rtl="0" eaLnBrk="1" fontAlgn="base" hangingPunct="1">
        <a:spcBef>
          <a:spcPct val="0"/>
        </a:spcBef>
        <a:spcAft>
          <a:spcPct val="0"/>
        </a:spcAft>
        <a:defRPr sz="2500">
          <a:solidFill>
            <a:schemeClr val="tx1"/>
          </a:solidFill>
          <a:latin typeface="+mn-lt"/>
          <a:ea typeface="+mn-ea"/>
          <a:cs typeface="+mn-cs"/>
          <a:sym typeface="Gill Sans" charset="0"/>
        </a:defRPr>
      </a:lvl8pPr>
      <a:lvl9pPr marL="1285763" algn="ctr" rtl="0" eaLnBrk="1" fontAlgn="base" hangingPunct="1">
        <a:spcBef>
          <a:spcPct val="0"/>
        </a:spcBef>
        <a:spcAft>
          <a:spcPct val="0"/>
        </a:spcAft>
        <a:defRPr sz="2500">
          <a:solidFill>
            <a:schemeClr val="tx1"/>
          </a:solidFill>
          <a:latin typeface="+mn-lt"/>
          <a:ea typeface="+mn-ea"/>
          <a:cs typeface="+mn-cs"/>
          <a:sym typeface="Gill Sans" charset="0"/>
        </a:defRPr>
      </a:lvl9pPr>
    </p:bodyStyle>
    <p:otherStyle>
      <a:defPPr>
        <a:defRPr lang="en-US"/>
      </a:defPPr>
      <a:lvl1pPr marL="0" algn="l" defTabSz="321440" rtl="0" eaLnBrk="1" latinLnBrk="0" hangingPunct="1">
        <a:defRPr sz="1300" kern="1200">
          <a:solidFill>
            <a:schemeClr val="tx1"/>
          </a:solidFill>
          <a:latin typeface="+mn-lt"/>
          <a:ea typeface="+mn-ea"/>
          <a:cs typeface="+mn-cs"/>
        </a:defRPr>
      </a:lvl1pPr>
      <a:lvl2pPr marL="321440" algn="l" defTabSz="321440" rtl="0" eaLnBrk="1" latinLnBrk="0" hangingPunct="1">
        <a:defRPr sz="1300" kern="1200">
          <a:solidFill>
            <a:schemeClr val="tx1"/>
          </a:solidFill>
          <a:latin typeface="+mn-lt"/>
          <a:ea typeface="+mn-ea"/>
          <a:cs typeface="+mn-cs"/>
        </a:defRPr>
      </a:lvl2pPr>
      <a:lvl3pPr marL="642882" algn="l" defTabSz="321440" rtl="0" eaLnBrk="1" latinLnBrk="0" hangingPunct="1">
        <a:defRPr sz="1300" kern="1200">
          <a:solidFill>
            <a:schemeClr val="tx1"/>
          </a:solidFill>
          <a:latin typeface="+mn-lt"/>
          <a:ea typeface="+mn-ea"/>
          <a:cs typeface="+mn-cs"/>
        </a:defRPr>
      </a:lvl3pPr>
      <a:lvl4pPr marL="964323" algn="l" defTabSz="321440" rtl="0" eaLnBrk="1" latinLnBrk="0" hangingPunct="1">
        <a:defRPr sz="1300" kern="1200">
          <a:solidFill>
            <a:schemeClr val="tx1"/>
          </a:solidFill>
          <a:latin typeface="+mn-lt"/>
          <a:ea typeface="+mn-ea"/>
          <a:cs typeface="+mn-cs"/>
        </a:defRPr>
      </a:lvl4pPr>
      <a:lvl5pPr marL="1285763" algn="l" defTabSz="321440" rtl="0" eaLnBrk="1" latinLnBrk="0" hangingPunct="1">
        <a:defRPr sz="1300" kern="1200">
          <a:solidFill>
            <a:schemeClr val="tx1"/>
          </a:solidFill>
          <a:latin typeface="+mn-lt"/>
          <a:ea typeface="+mn-ea"/>
          <a:cs typeface="+mn-cs"/>
        </a:defRPr>
      </a:lvl5pPr>
      <a:lvl6pPr marL="1607205" algn="l" defTabSz="321440" rtl="0" eaLnBrk="1" latinLnBrk="0" hangingPunct="1">
        <a:defRPr sz="1300" kern="1200">
          <a:solidFill>
            <a:schemeClr val="tx1"/>
          </a:solidFill>
          <a:latin typeface="+mn-lt"/>
          <a:ea typeface="+mn-ea"/>
          <a:cs typeface="+mn-cs"/>
        </a:defRPr>
      </a:lvl6pPr>
      <a:lvl7pPr marL="1928645" algn="l" defTabSz="321440" rtl="0" eaLnBrk="1" latinLnBrk="0" hangingPunct="1">
        <a:defRPr sz="1300" kern="1200">
          <a:solidFill>
            <a:schemeClr val="tx1"/>
          </a:solidFill>
          <a:latin typeface="+mn-lt"/>
          <a:ea typeface="+mn-ea"/>
          <a:cs typeface="+mn-cs"/>
        </a:defRPr>
      </a:lvl7pPr>
      <a:lvl8pPr marL="2250086" algn="l" defTabSz="321440" rtl="0" eaLnBrk="1" latinLnBrk="0" hangingPunct="1">
        <a:defRPr sz="1300" kern="1200">
          <a:solidFill>
            <a:schemeClr val="tx1"/>
          </a:solidFill>
          <a:latin typeface="+mn-lt"/>
          <a:ea typeface="+mn-ea"/>
          <a:cs typeface="+mn-cs"/>
        </a:defRPr>
      </a:lvl8pPr>
      <a:lvl9pPr marL="2571527" algn="l" defTabSz="321440" rtl="0" eaLnBrk="1" latinLnBrk="0" hangingPunct="1">
        <a:defRPr sz="13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p:cNvSpPr>
          <p:nvPr/>
        </p:nvSpPr>
        <p:spPr bwMode="auto">
          <a:xfrm>
            <a:off x="1588" y="0"/>
            <a:ext cx="9153525" cy="6881813"/>
          </a:xfrm>
          <a:prstGeom prst="rect">
            <a:avLst/>
          </a:prstGeom>
          <a:solidFill>
            <a:schemeClr val="tx2">
              <a:lumMod val="60000"/>
              <a:lumOff val="40000"/>
              <a:alpha val="75000"/>
            </a:schemeClr>
          </a:solidFill>
          <a:ln>
            <a:noFill/>
          </a:ln>
        </p:spPr>
        <p:txBody>
          <a:bodyPr lIns="0" tIns="0" rIns="0" bIns="0"/>
          <a:lstStyle/>
          <a:p>
            <a:pPr algn="ctr" fontAlgn="auto">
              <a:spcBef>
                <a:spcPts val="0"/>
              </a:spcBef>
              <a:spcAft>
                <a:spcPts val="0"/>
              </a:spcAft>
              <a:defRPr/>
            </a:pPr>
            <a:endParaRPr lang="en-US">
              <a:latin typeface="+mn-lt"/>
              <a:ea typeface="+mn-ea"/>
              <a:cs typeface="+mn-cs"/>
            </a:endParaRPr>
          </a:p>
        </p:txBody>
      </p:sp>
      <p:pic>
        <p:nvPicPr>
          <p:cNvPr id="2" name="Picture 1"/>
          <p:cNvPicPr>
            <a:picLocks noChangeAspect="1"/>
          </p:cNvPicPr>
          <p:nvPr/>
        </p:nvPicPr>
        <p:blipFill>
          <a:blip r:embed="rId3"/>
          <a:stretch>
            <a:fillRect/>
          </a:stretch>
        </p:blipFill>
        <p:spPr>
          <a:xfrm>
            <a:off x="1737360" y="2670048"/>
            <a:ext cx="5667375" cy="1522095"/>
          </a:xfrm>
          <a:prstGeom prst="rect">
            <a:avLst/>
          </a:prstGeom>
        </p:spPr>
      </p:pic>
    </p:spTree>
    <p:extLst>
      <p:ext uri="{BB962C8B-B14F-4D97-AF65-F5344CB8AC3E}">
        <p14:creationId xmlns:p14="http://schemas.microsoft.com/office/powerpoint/2010/main" val="4283397826"/>
      </p:ext>
    </p:extLst>
  </p:cSld>
  <p:clrMap bg1="lt1" tx1="dk1" bg2="lt2" tx2="dk2" accent1="accent1" accent2="accent2" accent3="accent3" accent4="accent4" accent5="accent5" accent6="accent6" hlink="hlink" folHlink="folHlink"/>
  <p:sldLayoutIdLst>
    <p:sldLayoutId id="2147483691"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19.xml"/><Relationship Id="rId5" Type="http://schemas.openxmlformats.org/officeDocument/2006/relationships/image" Target="../media/image10.jpeg"/><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3.xml"/><Relationship Id="rId1" Type="http://schemas.openxmlformats.org/officeDocument/2006/relationships/slideLayout" Target="../slideLayouts/slideLayout3.xml"/><Relationship Id="rId5" Type="http://schemas.openxmlformats.org/officeDocument/2006/relationships/image" Target="../media/image51.jpeg"/><Relationship Id="rId4" Type="http://schemas.openxmlformats.org/officeDocument/2006/relationships/image" Target="../media/image50.jpe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4.xml"/><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5.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9.xml"/><Relationship Id="rId1" Type="http://schemas.openxmlformats.org/officeDocument/2006/relationships/slideLayout" Target="../slideLayouts/slideLayout21.xml"/><Relationship Id="rId4" Type="http://schemas.openxmlformats.org/officeDocument/2006/relationships/image" Target="../media/image58.png"/></Relationships>
</file>

<file path=ppt/slides/_rels/slide41.xml.rels><?xml version="1.0" encoding="UTF-8" standalone="yes"?>
<Relationships xmlns="http://schemas.openxmlformats.org/package/2006/relationships"><Relationship Id="rId3" Type="http://schemas.openxmlformats.org/officeDocument/2006/relationships/image" Target="../media/image59.gif"/><Relationship Id="rId2" Type="http://schemas.openxmlformats.org/officeDocument/2006/relationships/notesSlide" Target="../notesSlides/notesSlide40.xml"/><Relationship Id="rId1" Type="http://schemas.openxmlformats.org/officeDocument/2006/relationships/slideLayout" Target="../slideLayouts/slideLayout3.xml"/><Relationship Id="rId5" Type="http://schemas.openxmlformats.org/officeDocument/2006/relationships/image" Target="../media/image61.png"/><Relationship Id="rId4" Type="http://schemas.openxmlformats.org/officeDocument/2006/relationships/image" Target="../media/image60.jpeg"/></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62.jpeg"/></Relationships>
</file>

<file path=ppt/slides/_rels/slide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gif"/><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jpeg"/><Relationship Id="rId10" Type="http://schemas.openxmlformats.org/officeDocument/2006/relationships/image" Target="../media/image7.jpeg"/><Relationship Id="rId4" Type="http://schemas.openxmlformats.org/officeDocument/2006/relationships/image" Target="../media/image15.jpe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5.jp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62708" y="481697"/>
            <a:ext cx="8018584" cy="1635005"/>
          </a:xfrm>
        </p:spPr>
        <p:txBody>
          <a:bodyPr/>
          <a:lstStyle/>
          <a:p>
            <a:pPr algn="ctr"/>
            <a:r>
              <a:rPr lang="en-US" sz="4400" dirty="0" smtClean="0">
                <a:solidFill>
                  <a:srgbClr val="000000"/>
                </a:solidFill>
              </a:rPr>
              <a:t>Changing Roles in Academic Libraries</a:t>
            </a:r>
            <a:endParaRPr lang="en-US" sz="4400" dirty="0">
              <a:solidFill>
                <a:srgbClr val="000000"/>
              </a:solidFill>
            </a:endParaRPr>
          </a:p>
        </p:txBody>
      </p:sp>
      <p:sp>
        <p:nvSpPr>
          <p:cNvPr id="4" name="Text Placeholder 3"/>
          <p:cNvSpPr>
            <a:spLocks noGrp="1"/>
          </p:cNvSpPr>
          <p:nvPr>
            <p:ph type="body" sz="quarter" idx="10"/>
          </p:nvPr>
        </p:nvSpPr>
        <p:spPr>
          <a:xfrm>
            <a:off x="2810107" y="3559469"/>
            <a:ext cx="5940987" cy="2308303"/>
          </a:xfrm>
        </p:spPr>
        <p:txBody>
          <a:bodyPr/>
          <a:lstStyle/>
          <a:p>
            <a:r>
              <a:rPr lang="en-US" sz="2400" dirty="0" smtClean="0">
                <a:solidFill>
                  <a:srgbClr val="000000"/>
                </a:solidFill>
              </a:rPr>
              <a:t>John McDonald</a:t>
            </a:r>
          </a:p>
          <a:p>
            <a:r>
              <a:rPr lang="en-US" sz="2400" dirty="0" smtClean="0">
                <a:solidFill>
                  <a:srgbClr val="000000"/>
                </a:solidFill>
              </a:rPr>
              <a:t>Associate Vice President &amp; </a:t>
            </a:r>
          </a:p>
          <a:p>
            <a:r>
              <a:rPr lang="en-US" sz="2400" dirty="0" smtClean="0">
                <a:solidFill>
                  <a:srgbClr val="000000"/>
                </a:solidFill>
              </a:rPr>
              <a:t>Chief Information Officer</a:t>
            </a:r>
          </a:p>
          <a:p>
            <a:r>
              <a:rPr lang="en-US" sz="2400" dirty="0" smtClean="0">
                <a:solidFill>
                  <a:srgbClr val="000000"/>
                </a:solidFill>
              </a:rPr>
              <a:t>Claremont University Consortium</a:t>
            </a:r>
            <a:endParaRPr lang="en-US" sz="2400" dirty="0">
              <a:solidFill>
                <a:srgbClr val="000000"/>
              </a:solidFill>
            </a:endParaRPr>
          </a:p>
        </p:txBody>
      </p:sp>
      <p:sp>
        <p:nvSpPr>
          <p:cNvPr id="8" name="Text Placeholder 5"/>
          <p:cNvSpPr txBox="1">
            <a:spLocks/>
          </p:cNvSpPr>
          <p:nvPr/>
        </p:nvSpPr>
        <p:spPr>
          <a:xfrm>
            <a:off x="4694663" y="5718106"/>
            <a:ext cx="4056431" cy="682693"/>
          </a:xfrm>
          <a:prstGeom prst="rect">
            <a:avLst/>
          </a:prstGeom>
        </p:spPr>
        <p:txBody>
          <a:bodyPr vert="horz" lIns="0" tIns="0" rIns="0" bIns="0" anchor="ctr"/>
          <a:lstStyle>
            <a:lvl1pPr marL="239713" indent="-239713" algn="l" rtl="0" eaLnBrk="0" fontAlgn="base" hangingPunct="0">
              <a:spcBef>
                <a:spcPct val="0"/>
              </a:spcBef>
              <a:spcAft>
                <a:spcPct val="0"/>
              </a:spcAft>
              <a:defRPr sz="2000" b="0" i="0">
                <a:solidFill>
                  <a:srgbClr val="F2F2F2"/>
                </a:solidFill>
                <a:latin typeface="Georgia"/>
                <a:ea typeface="+mn-ea"/>
                <a:cs typeface="Georgia"/>
                <a:sym typeface="Gill Sans" charset="0"/>
              </a:defRPr>
            </a:lvl1pPr>
            <a:lvl2pPr marL="522288" indent="-200025" algn="ctr" rtl="0" eaLnBrk="0" fontAlgn="base" hangingPunct="0">
              <a:spcBef>
                <a:spcPct val="0"/>
              </a:spcBef>
              <a:spcAft>
                <a:spcPct val="0"/>
              </a:spcAft>
              <a:defRPr sz="2500">
                <a:solidFill>
                  <a:schemeClr val="tx1"/>
                </a:solidFill>
                <a:latin typeface="+mn-lt"/>
                <a:ea typeface="+mn-ea"/>
                <a:cs typeface="+mn-cs"/>
                <a:sym typeface="Gill Sans" charset="0"/>
              </a:defRPr>
            </a:lvl2pPr>
            <a:lvl3pPr marL="803275" indent="-160338" algn="ctr" rtl="0" eaLnBrk="0" fontAlgn="base" hangingPunct="0">
              <a:spcBef>
                <a:spcPct val="0"/>
              </a:spcBef>
              <a:spcAft>
                <a:spcPct val="0"/>
              </a:spcAft>
              <a:defRPr sz="2500">
                <a:solidFill>
                  <a:schemeClr val="tx1"/>
                </a:solidFill>
                <a:latin typeface="+mn-lt"/>
                <a:ea typeface="+mn-ea"/>
                <a:cs typeface="+mn-cs"/>
                <a:sym typeface="Gill Sans" charset="0"/>
              </a:defRPr>
            </a:lvl3pPr>
            <a:lvl4pPr marL="1123950" indent="-160338" algn="ctr" rtl="0" eaLnBrk="0" fontAlgn="base" hangingPunct="0">
              <a:spcBef>
                <a:spcPct val="0"/>
              </a:spcBef>
              <a:spcAft>
                <a:spcPct val="0"/>
              </a:spcAft>
              <a:defRPr sz="2500">
                <a:solidFill>
                  <a:schemeClr val="tx1"/>
                </a:solidFill>
                <a:latin typeface="+mn-lt"/>
                <a:ea typeface="+mn-ea"/>
                <a:cs typeface="+mn-cs"/>
                <a:sym typeface="Gill Sans" charset="0"/>
              </a:defRPr>
            </a:lvl4pPr>
            <a:lvl5pPr marL="1446213" indent="-160338" algn="ctr" rtl="0" eaLnBrk="0" fontAlgn="base" hangingPunct="0">
              <a:spcBef>
                <a:spcPct val="0"/>
              </a:spcBef>
              <a:spcAft>
                <a:spcPct val="0"/>
              </a:spcAft>
              <a:defRPr sz="2500">
                <a:solidFill>
                  <a:schemeClr val="tx1"/>
                </a:solidFill>
                <a:latin typeface="+mn-lt"/>
                <a:ea typeface="+mn-ea"/>
                <a:cs typeface="+mn-cs"/>
                <a:sym typeface="Gill Sans" charset="0"/>
              </a:defRPr>
            </a:lvl5pPr>
            <a:lvl6pPr marL="321440" algn="ctr" rtl="0" eaLnBrk="1" fontAlgn="base" hangingPunct="1">
              <a:spcBef>
                <a:spcPct val="0"/>
              </a:spcBef>
              <a:spcAft>
                <a:spcPct val="0"/>
              </a:spcAft>
              <a:defRPr sz="2500">
                <a:solidFill>
                  <a:schemeClr val="tx1"/>
                </a:solidFill>
                <a:latin typeface="+mn-lt"/>
                <a:ea typeface="+mn-ea"/>
                <a:cs typeface="+mn-cs"/>
                <a:sym typeface="Gill Sans" charset="0"/>
              </a:defRPr>
            </a:lvl6pPr>
            <a:lvl7pPr marL="642882" algn="ctr" rtl="0" eaLnBrk="1" fontAlgn="base" hangingPunct="1">
              <a:spcBef>
                <a:spcPct val="0"/>
              </a:spcBef>
              <a:spcAft>
                <a:spcPct val="0"/>
              </a:spcAft>
              <a:defRPr sz="2500">
                <a:solidFill>
                  <a:schemeClr val="tx1"/>
                </a:solidFill>
                <a:latin typeface="+mn-lt"/>
                <a:ea typeface="+mn-ea"/>
                <a:cs typeface="+mn-cs"/>
                <a:sym typeface="Gill Sans" charset="0"/>
              </a:defRPr>
            </a:lvl7pPr>
            <a:lvl8pPr marL="964323" algn="ctr" rtl="0" eaLnBrk="1" fontAlgn="base" hangingPunct="1">
              <a:spcBef>
                <a:spcPct val="0"/>
              </a:spcBef>
              <a:spcAft>
                <a:spcPct val="0"/>
              </a:spcAft>
              <a:defRPr sz="2500">
                <a:solidFill>
                  <a:schemeClr val="tx1"/>
                </a:solidFill>
                <a:latin typeface="+mn-lt"/>
                <a:ea typeface="+mn-ea"/>
                <a:cs typeface="+mn-cs"/>
                <a:sym typeface="Gill Sans" charset="0"/>
              </a:defRPr>
            </a:lvl8pPr>
            <a:lvl9pPr marL="1285763" algn="ctr" rtl="0" eaLnBrk="1" fontAlgn="base" hangingPunct="1">
              <a:spcBef>
                <a:spcPct val="0"/>
              </a:spcBef>
              <a:spcAft>
                <a:spcPct val="0"/>
              </a:spcAft>
              <a:defRPr sz="2500">
                <a:solidFill>
                  <a:schemeClr val="tx1"/>
                </a:solidFill>
                <a:latin typeface="+mn-lt"/>
                <a:ea typeface="+mn-ea"/>
                <a:cs typeface="+mn-cs"/>
                <a:sym typeface="Gill Sans" charset="0"/>
              </a:defRPr>
            </a:lvl9pPr>
          </a:lstStyle>
          <a:p>
            <a:pPr algn="ctr" defTabSz="914400"/>
            <a:r>
              <a:rPr lang="en-US" kern="0" dirty="0" smtClean="0"/>
              <a:t>October 23, 2013</a:t>
            </a:r>
            <a:endParaRPr lang="en-US" kern="0"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589" t="10789" r="54255" b="78182"/>
          <a:stretch/>
        </p:blipFill>
        <p:spPr bwMode="auto">
          <a:xfrm>
            <a:off x="562707" y="5521695"/>
            <a:ext cx="4504803" cy="878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577" t="6156" r="14664" b="78975"/>
          <a:stretch/>
        </p:blipFill>
        <p:spPr bwMode="auto">
          <a:xfrm>
            <a:off x="0" y="2346657"/>
            <a:ext cx="9144000" cy="10435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descr="https://encrypted-tbn3.gstatic.com/images?q=tbn:ANd9GcRoy7uRur3ULnoTL0B0ojCcOes8SWSVuOx0CRGDQNeVZiXi_odz"/>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5521695"/>
            <a:ext cx="2844654" cy="1075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675117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04800" y="1728999"/>
            <a:ext cx="7315200" cy="5062924"/>
          </a:xfrm>
          <a:prstGeom prst="rect">
            <a:avLst/>
          </a:prstGeom>
          <a:noFill/>
        </p:spPr>
        <p:txBody>
          <a:bodyPr wrap="square" rtlCol="0">
            <a:spAutoFit/>
          </a:bodyPr>
          <a:lstStyle/>
          <a:p>
            <a:pPr marL="457200" indent="-457200">
              <a:spcAft>
                <a:spcPts val="600"/>
              </a:spcAft>
              <a:buFont typeface="Arial" pitchFamily="34" charset="0"/>
              <a:buChar char="•"/>
            </a:pPr>
            <a:r>
              <a:rPr lang="en-US" sz="3600" dirty="0" smtClean="0">
                <a:solidFill>
                  <a:schemeClr val="bg1">
                    <a:lumMod val="85000"/>
                  </a:schemeClr>
                </a:solidFill>
              </a:rPr>
              <a:t>Selection</a:t>
            </a:r>
          </a:p>
          <a:p>
            <a:pPr marL="457200" indent="-457200">
              <a:spcAft>
                <a:spcPts val="600"/>
              </a:spcAft>
              <a:buFont typeface="Arial" pitchFamily="34" charset="0"/>
              <a:buChar char="•"/>
            </a:pPr>
            <a:r>
              <a:rPr lang="en-US" sz="3600" dirty="0" smtClean="0">
                <a:solidFill>
                  <a:schemeClr val="bg1">
                    <a:lumMod val="85000"/>
                  </a:schemeClr>
                </a:solidFill>
              </a:rPr>
              <a:t>Acquisition</a:t>
            </a:r>
            <a:endParaRPr lang="en-US" sz="3600" dirty="0">
              <a:solidFill>
                <a:schemeClr val="bg1">
                  <a:lumMod val="85000"/>
                </a:schemeClr>
              </a:solidFill>
            </a:endParaRPr>
          </a:p>
          <a:p>
            <a:pPr marL="457200" indent="-457200">
              <a:spcAft>
                <a:spcPts val="600"/>
              </a:spcAft>
              <a:buFont typeface="Arial" pitchFamily="34" charset="0"/>
              <a:buChar char="•"/>
            </a:pPr>
            <a:r>
              <a:rPr lang="en-US" sz="3600" dirty="0" smtClean="0">
                <a:solidFill>
                  <a:schemeClr val="bg1">
                    <a:lumMod val="85000"/>
                  </a:schemeClr>
                </a:solidFill>
              </a:rPr>
              <a:t>Cataloging</a:t>
            </a:r>
          </a:p>
          <a:p>
            <a:pPr marL="457200" indent="-457200">
              <a:spcAft>
                <a:spcPts val="600"/>
              </a:spcAft>
              <a:buFont typeface="Arial" pitchFamily="34" charset="0"/>
              <a:buChar char="•"/>
            </a:pPr>
            <a:r>
              <a:rPr lang="en-US" sz="3600" dirty="0">
                <a:solidFill>
                  <a:schemeClr val="bg1">
                    <a:lumMod val="85000"/>
                  </a:schemeClr>
                </a:solidFill>
              </a:rPr>
              <a:t>Licensing</a:t>
            </a:r>
          </a:p>
          <a:p>
            <a:pPr marL="457200" indent="-457200">
              <a:spcAft>
                <a:spcPts val="600"/>
              </a:spcAft>
              <a:buFont typeface="Arial" pitchFamily="34" charset="0"/>
              <a:buChar char="•"/>
            </a:pPr>
            <a:r>
              <a:rPr lang="en-US" sz="3600" dirty="0" smtClean="0">
                <a:solidFill>
                  <a:schemeClr val="bg1">
                    <a:lumMod val="85000"/>
                  </a:schemeClr>
                </a:solidFill>
              </a:rPr>
              <a:t>Marketing</a:t>
            </a:r>
            <a:endParaRPr lang="en-US" sz="3600" dirty="0">
              <a:solidFill>
                <a:schemeClr val="bg1">
                  <a:lumMod val="85000"/>
                </a:schemeClr>
              </a:solidFill>
            </a:endParaRPr>
          </a:p>
          <a:p>
            <a:pPr marL="457200" lvl="0" indent="-457200">
              <a:spcAft>
                <a:spcPts val="600"/>
              </a:spcAft>
              <a:buFont typeface="Arial" pitchFamily="34" charset="0"/>
              <a:buChar char="•"/>
            </a:pPr>
            <a:r>
              <a:rPr lang="en-US" sz="3600" dirty="0" smtClean="0">
                <a:solidFill>
                  <a:schemeClr val="bg1">
                    <a:lumMod val="85000"/>
                  </a:schemeClr>
                </a:solidFill>
              </a:rPr>
              <a:t>Usage Statistics</a:t>
            </a:r>
          </a:p>
          <a:p>
            <a:pPr marL="457200" indent="-457200">
              <a:spcAft>
                <a:spcPts val="600"/>
              </a:spcAft>
              <a:buFont typeface="Arial" pitchFamily="34" charset="0"/>
              <a:buChar char="•"/>
            </a:pPr>
            <a:r>
              <a:rPr lang="en-US" sz="3600" dirty="0" smtClean="0">
                <a:solidFill>
                  <a:schemeClr val="bg1">
                    <a:lumMod val="85000"/>
                  </a:schemeClr>
                </a:solidFill>
              </a:rPr>
              <a:t>Vendor </a:t>
            </a:r>
            <a:r>
              <a:rPr lang="en-US" sz="3600" dirty="0">
                <a:solidFill>
                  <a:schemeClr val="bg1">
                    <a:lumMod val="85000"/>
                  </a:schemeClr>
                </a:solidFill>
              </a:rPr>
              <a:t>relations</a:t>
            </a:r>
          </a:p>
          <a:p>
            <a:pPr marL="457200" lvl="0" indent="-457200">
              <a:spcAft>
                <a:spcPts val="600"/>
              </a:spcAft>
              <a:buFont typeface="Arial" pitchFamily="34" charset="0"/>
              <a:buChar char="•"/>
            </a:pPr>
            <a:r>
              <a:rPr lang="en-US" sz="3600" dirty="0" smtClean="0">
                <a:solidFill>
                  <a:schemeClr val="bg1">
                    <a:lumMod val="85000"/>
                  </a:schemeClr>
                </a:solidFill>
              </a:rPr>
              <a:t>Troubleshooting</a:t>
            </a:r>
          </a:p>
        </p:txBody>
      </p:sp>
      <p:pic>
        <p:nvPicPr>
          <p:cNvPr id="15362" name="Picture 2" descr="http://www.oclc.org/about/history/images/spires-l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1" y="1974956"/>
            <a:ext cx="3052762" cy="39400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577" t="6156" r="14664" b="78975"/>
          <a:stretch/>
        </p:blipFill>
        <p:spPr bwMode="auto">
          <a:xfrm>
            <a:off x="0" y="1249377"/>
            <a:ext cx="9144000" cy="10435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0" y="0"/>
            <a:ext cx="9144000" cy="1249363"/>
          </a:xfrm>
        </p:spPr>
        <p:txBody>
          <a:bodyPr anchor="ctr"/>
          <a:lstStyle/>
          <a:p>
            <a:pPr algn="ctr"/>
            <a:r>
              <a:rPr lang="en-US" sz="3200" b="1" dirty="0" smtClean="0">
                <a:solidFill>
                  <a:srgbClr val="B0331A"/>
                </a:solidFill>
                <a:effectLst>
                  <a:outerShdw blurRad="38100" dist="38100" dir="2700000" algn="tl">
                    <a:srgbClr val="000000">
                      <a:alpha val="43137"/>
                    </a:srgbClr>
                  </a:outerShdw>
                </a:effectLst>
                <a:ea typeface="ＭＳ Ｐゴシック" pitchFamily="34" charset="-128"/>
              </a:rPr>
              <a:t>What do many technical services staff do?</a:t>
            </a:r>
            <a:endParaRPr lang="en-US" sz="3200" dirty="0" smtClean="0">
              <a:solidFill>
                <a:srgbClr val="B0331A"/>
              </a:solidFill>
              <a:effectLst>
                <a:outerShdw blurRad="38100" dist="38100" dir="2700000" algn="tl">
                  <a:srgbClr val="000000">
                    <a:alpha val="43137"/>
                  </a:srgbClr>
                </a:outerShdw>
              </a:effectLst>
              <a:ea typeface="ＭＳ Ｐゴシック" pitchFamily="34" charset="-128"/>
            </a:endParaRPr>
          </a:p>
        </p:txBody>
      </p:sp>
    </p:spTree>
    <p:extLst>
      <p:ext uri="{BB962C8B-B14F-4D97-AF65-F5344CB8AC3E}">
        <p14:creationId xmlns:p14="http://schemas.microsoft.com/office/powerpoint/2010/main" val="1240910457"/>
      </p:ext>
    </p:extLst>
  </p:cSld>
  <p:clrMapOvr>
    <a:masterClrMapping/>
  </p:clrMapOvr>
  <p:transition spd="med">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591" t="14243" r="10000" b="8789"/>
          <a:stretch/>
        </p:blipFill>
        <p:spPr bwMode="auto">
          <a:xfrm>
            <a:off x="0" y="382386"/>
            <a:ext cx="9010245" cy="6107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347378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228" t="14848" r="8635" b="6667"/>
          <a:stretch/>
        </p:blipFill>
        <p:spPr bwMode="auto">
          <a:xfrm>
            <a:off x="133004" y="520083"/>
            <a:ext cx="8751094" cy="598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144328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322137"/>
            <a:ext cx="9144000" cy="535862"/>
          </a:xfrm>
        </p:spPr>
        <p:txBody>
          <a:bodyPr/>
          <a:lstStyle/>
          <a:p>
            <a:r>
              <a:rPr lang="en-US" sz="1200" dirty="0" smtClean="0">
                <a:solidFill>
                  <a:srgbClr val="000000"/>
                </a:solidFill>
              </a:rPr>
              <a:t>McDonald, Price, Levine-Clark. (In progress). </a:t>
            </a:r>
          </a:p>
          <a:p>
            <a:r>
              <a:rPr lang="en-US" sz="1200" dirty="0" smtClean="0">
                <a:solidFill>
                  <a:srgbClr val="000000"/>
                </a:solidFill>
              </a:rPr>
              <a:t>Discovery or Displacement: The Effect of Discovery Services on Online Journal Usage. </a:t>
            </a:r>
            <a:endParaRPr lang="en-US" sz="1200" dirty="0">
              <a:solidFill>
                <a:srgbClr val="00000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76200"/>
            <a:ext cx="7748847" cy="6245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184994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455" t="12727" r="5000" b="3637"/>
          <a:stretch/>
        </p:blipFill>
        <p:spPr bwMode="auto">
          <a:xfrm>
            <a:off x="255489" y="365759"/>
            <a:ext cx="8495607" cy="5951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32262" y="6316998"/>
            <a:ext cx="8318832" cy="369332"/>
          </a:xfrm>
          <a:prstGeom prst="rect">
            <a:avLst/>
          </a:prstGeom>
          <a:noFill/>
        </p:spPr>
        <p:txBody>
          <a:bodyPr wrap="square" rtlCol="0">
            <a:spAutoFit/>
          </a:bodyPr>
          <a:lstStyle/>
          <a:p>
            <a:pPr algn="ctr"/>
            <a:r>
              <a:rPr lang="en-US" dirty="0" smtClean="0">
                <a:solidFill>
                  <a:schemeClr val="tx1">
                    <a:lumMod val="50000"/>
                  </a:schemeClr>
                </a:solidFill>
              </a:rPr>
              <a:t>Peter </a:t>
            </a:r>
            <a:r>
              <a:rPr lang="en-US" dirty="0" err="1" smtClean="0">
                <a:solidFill>
                  <a:schemeClr val="tx1">
                    <a:lumMod val="50000"/>
                  </a:schemeClr>
                </a:solidFill>
              </a:rPr>
              <a:t>Morville</a:t>
            </a:r>
            <a:r>
              <a:rPr lang="en-US" dirty="0" smtClean="0">
                <a:solidFill>
                  <a:schemeClr val="tx1">
                    <a:lumMod val="50000"/>
                  </a:schemeClr>
                </a:solidFill>
              </a:rPr>
              <a:t>, Library 2.013, Inspiration Architecture: The Future of Libraries. </a:t>
            </a:r>
            <a:endParaRPr lang="en-US" dirty="0">
              <a:solidFill>
                <a:schemeClr val="tx1">
                  <a:lumMod val="50000"/>
                </a:schemeClr>
              </a:solidFill>
            </a:endParaRPr>
          </a:p>
        </p:txBody>
      </p:sp>
    </p:spTree>
    <p:extLst>
      <p:ext uri="{BB962C8B-B14F-4D97-AF65-F5344CB8AC3E}">
        <p14:creationId xmlns:p14="http://schemas.microsoft.com/office/powerpoint/2010/main" val="328837492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04800" y="1366242"/>
            <a:ext cx="7315200" cy="3801041"/>
          </a:xfrm>
          <a:prstGeom prst="rect">
            <a:avLst/>
          </a:prstGeom>
          <a:noFill/>
        </p:spPr>
        <p:txBody>
          <a:bodyPr wrap="square" rtlCol="0">
            <a:spAutoFit/>
          </a:bodyPr>
          <a:lstStyle/>
          <a:p>
            <a:pPr marL="457200" indent="-457200">
              <a:spcAft>
                <a:spcPts val="600"/>
              </a:spcAft>
              <a:buFont typeface="Arial" pitchFamily="34" charset="0"/>
              <a:buChar char="•"/>
            </a:pPr>
            <a:r>
              <a:rPr lang="en-US" sz="3600" dirty="0">
                <a:solidFill>
                  <a:schemeClr val="bg1">
                    <a:lumMod val="85000"/>
                  </a:schemeClr>
                </a:solidFill>
              </a:rPr>
              <a:t>Tool Development</a:t>
            </a:r>
          </a:p>
          <a:p>
            <a:pPr marL="457200" indent="-457200">
              <a:spcAft>
                <a:spcPts val="600"/>
              </a:spcAft>
              <a:buFont typeface="Arial" pitchFamily="34" charset="0"/>
              <a:buChar char="•"/>
            </a:pPr>
            <a:r>
              <a:rPr lang="en-US" sz="3600" dirty="0" smtClean="0">
                <a:solidFill>
                  <a:schemeClr val="bg1">
                    <a:lumMod val="85000"/>
                  </a:schemeClr>
                </a:solidFill>
              </a:rPr>
              <a:t>Problem prevention</a:t>
            </a:r>
            <a:endParaRPr lang="en-US" sz="3600" dirty="0">
              <a:solidFill>
                <a:schemeClr val="bg1">
                  <a:lumMod val="85000"/>
                </a:schemeClr>
              </a:solidFill>
            </a:endParaRPr>
          </a:p>
          <a:p>
            <a:pPr marL="457200" indent="-457200">
              <a:spcAft>
                <a:spcPts val="600"/>
              </a:spcAft>
              <a:buFont typeface="Arial" pitchFamily="34" charset="0"/>
              <a:buChar char="•"/>
            </a:pPr>
            <a:r>
              <a:rPr lang="en-US" sz="3600" dirty="0" smtClean="0">
                <a:solidFill>
                  <a:schemeClr val="bg1">
                    <a:lumMod val="85000"/>
                  </a:schemeClr>
                </a:solidFill>
              </a:rPr>
              <a:t>Assessment / ROI</a:t>
            </a:r>
          </a:p>
          <a:p>
            <a:pPr marL="457200" lvl="0" indent="-457200">
              <a:spcAft>
                <a:spcPts val="600"/>
              </a:spcAft>
              <a:buFont typeface="Arial" pitchFamily="34" charset="0"/>
              <a:buChar char="•"/>
            </a:pPr>
            <a:r>
              <a:rPr lang="en-US" sz="3600" dirty="0" smtClean="0">
                <a:solidFill>
                  <a:schemeClr val="bg1">
                    <a:lumMod val="85000"/>
                  </a:schemeClr>
                </a:solidFill>
              </a:rPr>
              <a:t>Publishing Support</a:t>
            </a:r>
          </a:p>
          <a:p>
            <a:pPr marL="457200" indent="-457200">
              <a:spcAft>
                <a:spcPts val="600"/>
              </a:spcAft>
              <a:buFont typeface="Arial" pitchFamily="34" charset="0"/>
              <a:buChar char="•"/>
            </a:pPr>
            <a:r>
              <a:rPr lang="en-US" sz="3600" dirty="0">
                <a:solidFill>
                  <a:schemeClr val="bg1">
                    <a:lumMod val="85000"/>
                  </a:schemeClr>
                </a:solidFill>
              </a:rPr>
              <a:t>Training</a:t>
            </a:r>
          </a:p>
          <a:p>
            <a:pPr marL="457200" lvl="0" indent="-457200">
              <a:spcAft>
                <a:spcPts val="600"/>
              </a:spcAft>
              <a:buFont typeface="Arial" pitchFamily="34" charset="0"/>
              <a:buChar char="•"/>
            </a:pPr>
            <a:r>
              <a:rPr lang="en-US" sz="3600" dirty="0" smtClean="0">
                <a:solidFill>
                  <a:schemeClr val="bg1">
                    <a:lumMod val="85000"/>
                  </a:schemeClr>
                </a:solidFill>
              </a:rPr>
              <a:t>Troubleshooting</a:t>
            </a:r>
          </a:p>
        </p:txBody>
      </p:sp>
      <p:pic>
        <p:nvPicPr>
          <p:cNvPr id="26626" name="Picture 2" descr="http://www.centralpark.com/usr/photos/large/62/i-ll-cross-that-bridge-when-i-come-to-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9969" y="4027884"/>
            <a:ext cx="4506267" cy="2830116"/>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a:spLocks noGrp="1"/>
          </p:cNvSpPr>
          <p:nvPr>
            <p:ph type="title"/>
          </p:nvPr>
        </p:nvSpPr>
        <p:spPr>
          <a:xfrm>
            <a:off x="0" y="0"/>
            <a:ext cx="9144000" cy="1249363"/>
          </a:xfrm>
        </p:spPr>
        <p:txBody>
          <a:bodyPr anchor="ctr"/>
          <a:lstStyle/>
          <a:p>
            <a:pPr algn="ctr"/>
            <a:r>
              <a:rPr lang="en-US" sz="3200" b="1" dirty="0" smtClean="0">
                <a:solidFill>
                  <a:srgbClr val="B0331A"/>
                </a:solidFill>
                <a:effectLst>
                  <a:outerShdw blurRad="38100" dist="38100" dir="2700000" algn="tl">
                    <a:srgbClr val="000000">
                      <a:alpha val="43137"/>
                    </a:srgbClr>
                  </a:outerShdw>
                </a:effectLst>
                <a:ea typeface="ＭＳ Ｐゴシック" pitchFamily="34" charset="-128"/>
              </a:rPr>
              <a:t>What will your technical services staff do?</a:t>
            </a:r>
            <a:endParaRPr lang="en-US" sz="3200" dirty="0" smtClean="0">
              <a:solidFill>
                <a:srgbClr val="B0331A"/>
              </a:solidFill>
              <a:effectLst>
                <a:outerShdw blurRad="38100" dist="38100" dir="2700000" algn="tl">
                  <a:srgbClr val="000000">
                    <a:alpha val="43137"/>
                  </a:srgbClr>
                </a:outerShdw>
              </a:effectLst>
              <a:ea typeface="ＭＳ Ｐゴシック" pitchFamily="34" charset="-128"/>
            </a:endParaRPr>
          </a:p>
        </p:txBody>
      </p:sp>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577" t="6156" r="14664" b="78975"/>
          <a:stretch/>
        </p:blipFill>
        <p:spPr bwMode="auto">
          <a:xfrm>
            <a:off x="0" y="1249377"/>
            <a:ext cx="9144000" cy="10435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9549852"/>
      </p:ext>
    </p:extLst>
  </p:cSld>
  <p:clrMapOvr>
    <a:masterClrMapping/>
  </p:clrMapOvr>
  <p:transition spd="med">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9255"/>
            <a:ext cx="8516634" cy="1204800"/>
          </a:xfrm>
        </p:spPr>
        <p:txBody>
          <a:bodyPr/>
          <a:lstStyle/>
          <a:p>
            <a:r>
              <a:rPr lang="en-US" dirty="0" smtClean="0">
                <a:solidFill>
                  <a:schemeClr val="tx1">
                    <a:lumMod val="50000"/>
                  </a:schemeClr>
                </a:solidFill>
              </a:rPr>
              <a:t>New collections strategies</a:t>
            </a:r>
            <a:endParaRPr lang="en-US" dirty="0">
              <a:solidFill>
                <a:schemeClr val="tx1">
                  <a:lumMod val="50000"/>
                </a:schemeClr>
              </a:solidFill>
            </a:endParaRPr>
          </a:p>
        </p:txBody>
      </p:sp>
      <p:pic>
        <p:nvPicPr>
          <p:cNvPr id="1026" name="Picture 2" descr="http://www.bu.edu/library/files/2011/05/banner_misc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62546"/>
            <a:ext cx="9109660" cy="5195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356196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3"/>
          <p:cNvSpPr>
            <a:spLocks noGrp="1"/>
          </p:cNvSpPr>
          <p:nvPr>
            <p:ph idx="1"/>
          </p:nvPr>
        </p:nvSpPr>
        <p:spPr/>
        <p:txBody>
          <a:bodyPr/>
          <a:lstStyle/>
          <a:p>
            <a:endParaRPr lang="en-US" smtClean="0"/>
          </a:p>
        </p:txBody>
      </p:sp>
      <p:sp>
        <p:nvSpPr>
          <p:cNvPr id="4" name="TextBox 3"/>
          <p:cNvSpPr txBox="1"/>
          <p:nvPr/>
        </p:nvSpPr>
        <p:spPr>
          <a:xfrm>
            <a:off x="-15061" y="82062"/>
            <a:ext cx="9144000" cy="772806"/>
          </a:xfrm>
          <a:prstGeom prst="rect">
            <a:avLst/>
          </a:prstGeom>
          <a:solidFill>
            <a:schemeClr val="bg2">
              <a:lumMod val="60000"/>
              <a:lumOff val="40000"/>
            </a:schemeClr>
          </a:solidFill>
        </p:spPr>
        <p:txBody>
          <a:bodyPr wrap="square" lIns="64291" tIns="32146" rIns="64291" bIns="32146" rtlCol="0">
            <a:spAutoFit/>
          </a:bodyPr>
          <a:lstStyle/>
          <a:p>
            <a:r>
              <a:rPr lang="en-US" sz="2800" b="1" dirty="0" smtClean="0">
                <a:solidFill>
                  <a:schemeClr val="bg1">
                    <a:lumMod val="50000"/>
                  </a:schemeClr>
                </a:solidFill>
                <a:latin typeface="+mj-lt"/>
              </a:rPr>
              <a:t>New Access &amp; Selection Models</a:t>
            </a:r>
          </a:p>
          <a:p>
            <a:endParaRPr lang="en-US" dirty="0">
              <a:solidFill>
                <a:srgbClr val="163568"/>
              </a:solidFill>
              <a:latin typeface="+mj-lt"/>
            </a:endParaRPr>
          </a:p>
        </p:txBody>
      </p:sp>
      <p:pic>
        <p:nvPicPr>
          <p:cNvPr id="15363" name="Picture 4"/>
          <p:cNvPicPr>
            <a:picLocks noChangeAspect="1" noChangeArrowheads="1"/>
          </p:cNvPicPr>
          <p:nvPr/>
        </p:nvPicPr>
        <p:blipFill>
          <a:blip r:embed="rId3" cstate="print"/>
          <a:srcRect/>
          <a:stretch>
            <a:fillRect/>
          </a:stretch>
        </p:blipFill>
        <p:spPr bwMode="auto">
          <a:xfrm>
            <a:off x="808892" y="607606"/>
            <a:ext cx="8335107" cy="6260977"/>
          </a:xfrm>
          <a:prstGeom prst="rect">
            <a:avLst/>
          </a:prstGeom>
          <a:noFill/>
          <a:ln w="9525">
            <a:noFill/>
            <a:miter lim="800000"/>
            <a:headEnd/>
            <a:tailEnd/>
          </a:ln>
        </p:spPr>
      </p:pic>
      <p:sp>
        <p:nvSpPr>
          <p:cNvPr id="5" name="TextBox 4"/>
          <p:cNvSpPr txBox="1"/>
          <p:nvPr/>
        </p:nvSpPr>
        <p:spPr>
          <a:xfrm>
            <a:off x="0" y="607606"/>
            <a:ext cx="808892" cy="6374339"/>
          </a:xfrm>
          <a:prstGeom prst="rect">
            <a:avLst/>
          </a:prstGeom>
          <a:solidFill>
            <a:schemeClr val="bg2">
              <a:lumMod val="60000"/>
              <a:lumOff val="40000"/>
            </a:schemeClr>
          </a:solidFill>
        </p:spPr>
        <p:txBody>
          <a:bodyPr wrap="square" lIns="64291" tIns="32146" rIns="64291" bIns="32146" rtlCol="0">
            <a:spAutoFit/>
          </a:bodyPr>
          <a:lstStyle/>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dirty="0">
              <a:solidFill>
                <a:srgbClr val="163568"/>
              </a:solidFill>
              <a:latin typeface="+mj-lt"/>
            </a:endParaRPr>
          </a:p>
        </p:txBody>
      </p:sp>
    </p:spTree>
    <p:extLst>
      <p:ext uri="{BB962C8B-B14F-4D97-AF65-F5344CB8AC3E}">
        <p14:creationId xmlns:p14="http://schemas.microsoft.com/office/powerpoint/2010/main" val="3143358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smtClean="0"/>
          </a:p>
        </p:txBody>
      </p:sp>
      <p:sp>
        <p:nvSpPr>
          <p:cNvPr id="18435" name="Content Placeholder 2"/>
          <p:cNvSpPr>
            <a:spLocks noGrp="1"/>
          </p:cNvSpPr>
          <p:nvPr>
            <p:ph idx="1"/>
          </p:nvPr>
        </p:nvSpPr>
        <p:spPr/>
        <p:txBody>
          <a:bodyPr/>
          <a:lstStyle/>
          <a:p>
            <a:endParaRPr lang="en-US" smtClean="0"/>
          </a:p>
        </p:txBody>
      </p:sp>
      <p:pic>
        <p:nvPicPr>
          <p:cNvPr id="18436" name="Picture 3"/>
          <p:cNvPicPr>
            <a:picLocks noChangeAspect="1" noChangeArrowheads="1"/>
          </p:cNvPicPr>
          <p:nvPr/>
        </p:nvPicPr>
        <p:blipFill>
          <a:blip r:embed="rId3" cstate="print"/>
          <a:srcRect/>
          <a:stretch>
            <a:fillRect/>
          </a:stretch>
        </p:blipFill>
        <p:spPr bwMode="auto">
          <a:xfrm>
            <a:off x="808892" y="858824"/>
            <a:ext cx="8335108" cy="5999176"/>
          </a:xfrm>
          <a:prstGeom prst="rect">
            <a:avLst/>
          </a:prstGeom>
          <a:noFill/>
          <a:ln w="9525">
            <a:noFill/>
            <a:miter lim="800000"/>
            <a:headEnd/>
            <a:tailEnd/>
          </a:ln>
        </p:spPr>
      </p:pic>
      <p:sp>
        <p:nvSpPr>
          <p:cNvPr id="5" name="TextBox 4"/>
          <p:cNvSpPr txBox="1"/>
          <p:nvPr/>
        </p:nvSpPr>
        <p:spPr>
          <a:xfrm>
            <a:off x="0" y="607606"/>
            <a:ext cx="808892" cy="6374339"/>
          </a:xfrm>
          <a:prstGeom prst="rect">
            <a:avLst/>
          </a:prstGeom>
          <a:solidFill>
            <a:schemeClr val="bg2">
              <a:lumMod val="60000"/>
              <a:lumOff val="40000"/>
            </a:schemeClr>
          </a:solidFill>
        </p:spPr>
        <p:txBody>
          <a:bodyPr wrap="square" lIns="64291" tIns="32146" rIns="64291" bIns="32146" rtlCol="0">
            <a:spAutoFit/>
          </a:bodyPr>
          <a:lstStyle/>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sz="2800" b="1" dirty="0">
              <a:solidFill>
                <a:schemeClr val="bg1">
                  <a:lumMod val="50000"/>
                </a:schemeClr>
              </a:solidFill>
              <a:latin typeface="+mj-lt"/>
            </a:endParaRPr>
          </a:p>
          <a:p>
            <a:endParaRPr lang="en-US" sz="2800" b="1" dirty="0" smtClean="0">
              <a:solidFill>
                <a:schemeClr val="bg1">
                  <a:lumMod val="50000"/>
                </a:schemeClr>
              </a:solidFill>
              <a:latin typeface="+mj-lt"/>
            </a:endParaRPr>
          </a:p>
          <a:p>
            <a:endParaRPr lang="en-US" dirty="0">
              <a:solidFill>
                <a:srgbClr val="163568"/>
              </a:solidFill>
              <a:latin typeface="+mj-lt"/>
            </a:endParaRPr>
          </a:p>
        </p:txBody>
      </p:sp>
      <p:sp>
        <p:nvSpPr>
          <p:cNvPr id="6" name="TextBox 5"/>
          <p:cNvSpPr txBox="1"/>
          <p:nvPr/>
        </p:nvSpPr>
        <p:spPr>
          <a:xfrm>
            <a:off x="-15061" y="82062"/>
            <a:ext cx="9144000" cy="772806"/>
          </a:xfrm>
          <a:prstGeom prst="rect">
            <a:avLst/>
          </a:prstGeom>
          <a:solidFill>
            <a:schemeClr val="bg2">
              <a:lumMod val="60000"/>
              <a:lumOff val="40000"/>
            </a:schemeClr>
          </a:solidFill>
        </p:spPr>
        <p:txBody>
          <a:bodyPr wrap="square" lIns="64291" tIns="32146" rIns="64291" bIns="32146" rtlCol="0">
            <a:spAutoFit/>
          </a:bodyPr>
          <a:lstStyle/>
          <a:p>
            <a:r>
              <a:rPr lang="en-US" sz="2800" b="1" dirty="0" smtClean="0">
                <a:solidFill>
                  <a:schemeClr val="bg1">
                    <a:lumMod val="50000"/>
                  </a:schemeClr>
                </a:solidFill>
                <a:latin typeface="+mj-lt"/>
              </a:rPr>
              <a:t>New Access &amp; Selection Models</a:t>
            </a:r>
          </a:p>
          <a:p>
            <a:endParaRPr lang="en-US" dirty="0">
              <a:solidFill>
                <a:srgbClr val="163568"/>
              </a:solidFill>
              <a:latin typeface="+mj-lt"/>
            </a:endParaRPr>
          </a:p>
        </p:txBody>
      </p:sp>
    </p:spTree>
    <p:extLst>
      <p:ext uri="{BB962C8B-B14F-4D97-AF65-F5344CB8AC3E}">
        <p14:creationId xmlns:p14="http://schemas.microsoft.com/office/powerpoint/2010/main" val="4111703507"/>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286462"/>
            <a:ext cx="8042276" cy="820444"/>
          </a:xfrm>
        </p:spPr>
        <p:txBody>
          <a:bodyPr/>
          <a:lstStyle/>
          <a:p>
            <a:r>
              <a:rPr lang="en-US" sz="4000" dirty="0" smtClean="0">
                <a:solidFill>
                  <a:srgbClr val="000000"/>
                </a:solidFill>
              </a:rPr>
              <a:t>DU EBL Data</a:t>
            </a:r>
            <a:endParaRPr lang="en-US" sz="4000" dirty="0">
              <a:solidFill>
                <a:srgbClr val="0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81993994"/>
              </p:ext>
            </p:extLst>
          </p:nvPr>
        </p:nvGraphicFramePr>
        <p:xfrm>
          <a:off x="-1" y="1106906"/>
          <a:ext cx="9144000" cy="5180134"/>
        </p:xfrm>
        <a:graphic>
          <a:graphicData uri="http://schemas.openxmlformats.org/drawingml/2006/table">
            <a:tbl>
              <a:tblPr firstRow="1" bandRow="1">
                <a:tableStyleId>{5C22544A-7EE6-4342-B048-85BDC9FD1C3A}</a:tableStyleId>
              </a:tblPr>
              <a:tblGrid>
                <a:gridCol w="4293718"/>
                <a:gridCol w="2447391"/>
                <a:gridCol w="2402891"/>
              </a:tblGrid>
              <a:tr h="789713">
                <a:tc>
                  <a:txBody>
                    <a:bodyPr/>
                    <a:lstStyle/>
                    <a:p>
                      <a:endParaRPr lang="en-US" sz="2700" dirty="0"/>
                    </a:p>
                  </a:txBody>
                  <a:tcPr>
                    <a:solidFill>
                      <a:schemeClr val="tx2">
                        <a:lumMod val="75000"/>
                      </a:schemeClr>
                    </a:solidFill>
                  </a:tcPr>
                </a:tc>
                <a:tc>
                  <a:txBody>
                    <a:bodyPr/>
                    <a:lstStyle/>
                    <a:p>
                      <a:pPr algn="ctr"/>
                      <a:r>
                        <a:rPr lang="en-US" sz="2700" dirty="0" smtClean="0">
                          <a:solidFill>
                            <a:srgbClr val="FFFFFF"/>
                          </a:solidFill>
                        </a:rPr>
                        <a:t>Actual</a:t>
                      </a:r>
                      <a:endParaRPr lang="en-US" sz="2700" dirty="0">
                        <a:solidFill>
                          <a:srgbClr val="FFFFFF"/>
                        </a:solidFill>
                      </a:endParaRPr>
                    </a:p>
                  </a:txBody>
                  <a:tcPr>
                    <a:solidFill>
                      <a:schemeClr val="tx2">
                        <a:lumMod val="75000"/>
                      </a:schemeClr>
                    </a:solidFill>
                  </a:tcPr>
                </a:tc>
                <a:tc>
                  <a:txBody>
                    <a:bodyPr/>
                    <a:lstStyle/>
                    <a:p>
                      <a:pPr algn="ctr"/>
                      <a:r>
                        <a:rPr lang="en-US" sz="2700" dirty="0" smtClean="0">
                          <a:solidFill>
                            <a:srgbClr val="FFFFFF"/>
                          </a:solidFill>
                        </a:rPr>
                        <a:t>List</a:t>
                      </a:r>
                      <a:endParaRPr lang="en-US" sz="2700" dirty="0">
                        <a:solidFill>
                          <a:srgbClr val="FFFFFF"/>
                        </a:solidFill>
                      </a:endParaRPr>
                    </a:p>
                  </a:txBody>
                  <a:tcPr>
                    <a:solidFill>
                      <a:schemeClr val="tx2">
                        <a:lumMod val="75000"/>
                      </a:schemeClr>
                    </a:solidFill>
                  </a:tcPr>
                </a:tc>
              </a:tr>
              <a:tr h="789713">
                <a:tc>
                  <a:txBody>
                    <a:bodyPr/>
                    <a:lstStyle/>
                    <a:p>
                      <a:r>
                        <a:rPr lang="en-US" sz="2700" dirty="0" smtClean="0">
                          <a:solidFill>
                            <a:srgbClr val="000000"/>
                          </a:solidFill>
                        </a:rPr>
                        <a:t>619 titles purchased</a:t>
                      </a:r>
                      <a:endParaRPr lang="en-US" sz="2700" dirty="0">
                        <a:solidFill>
                          <a:srgbClr val="000000"/>
                        </a:solidFill>
                      </a:endParaRPr>
                    </a:p>
                  </a:txBody>
                  <a:tcPr/>
                </a:tc>
                <a:tc>
                  <a:txBody>
                    <a:bodyPr/>
                    <a:lstStyle/>
                    <a:p>
                      <a:pPr algn="ctr"/>
                      <a:r>
                        <a:rPr lang="en-US" sz="2700" dirty="0" smtClean="0">
                          <a:solidFill>
                            <a:srgbClr val="000000"/>
                          </a:solidFill>
                        </a:rPr>
                        <a:t>$49,003</a:t>
                      </a:r>
                      <a:endParaRPr lang="en-US" sz="2700" dirty="0">
                        <a:solidFill>
                          <a:srgbClr val="000000"/>
                        </a:solidFill>
                      </a:endParaRPr>
                    </a:p>
                  </a:txBody>
                  <a:tcPr/>
                </a:tc>
                <a:tc>
                  <a:txBody>
                    <a:bodyPr/>
                    <a:lstStyle/>
                    <a:p>
                      <a:pPr algn="ctr"/>
                      <a:r>
                        <a:rPr lang="en-US" sz="2700" dirty="0" smtClean="0">
                          <a:solidFill>
                            <a:srgbClr val="000000"/>
                          </a:solidFill>
                        </a:rPr>
                        <a:t>$49,003</a:t>
                      </a:r>
                      <a:endParaRPr lang="en-US" sz="2700" dirty="0">
                        <a:solidFill>
                          <a:srgbClr val="000000"/>
                        </a:solidFill>
                      </a:endParaRPr>
                    </a:p>
                  </a:txBody>
                  <a:tcPr/>
                </a:tc>
              </a:tr>
              <a:tr h="1010641">
                <a:tc>
                  <a:txBody>
                    <a:bodyPr/>
                    <a:lstStyle/>
                    <a:p>
                      <a:r>
                        <a:rPr lang="en-US" sz="2700" dirty="0" smtClean="0">
                          <a:solidFill>
                            <a:srgbClr val="000000"/>
                          </a:solidFill>
                        </a:rPr>
                        <a:t>5,031 titles</a:t>
                      </a:r>
                      <a:r>
                        <a:rPr lang="en-US" sz="2700" baseline="0" dirty="0" smtClean="0">
                          <a:solidFill>
                            <a:srgbClr val="000000"/>
                          </a:solidFill>
                        </a:rPr>
                        <a:t> with at least one STL</a:t>
                      </a:r>
                      <a:endParaRPr lang="en-US" sz="2700" dirty="0">
                        <a:solidFill>
                          <a:srgbClr val="000000"/>
                        </a:solidFill>
                      </a:endParaRPr>
                    </a:p>
                  </a:txBody>
                  <a:tcPr/>
                </a:tc>
                <a:tc>
                  <a:txBody>
                    <a:bodyPr/>
                    <a:lstStyle/>
                    <a:p>
                      <a:pPr algn="ctr"/>
                      <a:r>
                        <a:rPr lang="en-US" sz="2700" dirty="0" smtClean="0">
                          <a:solidFill>
                            <a:srgbClr val="000000"/>
                          </a:solidFill>
                        </a:rPr>
                        <a:t>$85,338</a:t>
                      </a:r>
                      <a:endParaRPr lang="en-US" sz="2700" dirty="0">
                        <a:solidFill>
                          <a:srgbClr val="000000"/>
                        </a:solidFill>
                      </a:endParaRPr>
                    </a:p>
                  </a:txBody>
                  <a:tcPr/>
                </a:tc>
                <a:tc>
                  <a:txBody>
                    <a:bodyPr/>
                    <a:lstStyle/>
                    <a:p>
                      <a:pPr algn="ctr"/>
                      <a:r>
                        <a:rPr lang="en-US" sz="2700" dirty="0" smtClean="0">
                          <a:solidFill>
                            <a:srgbClr val="000000"/>
                          </a:solidFill>
                        </a:rPr>
                        <a:t>$398,278</a:t>
                      </a:r>
                      <a:endParaRPr lang="en-US" sz="2700" dirty="0">
                        <a:solidFill>
                          <a:srgbClr val="000000"/>
                        </a:solidFill>
                      </a:endParaRPr>
                    </a:p>
                  </a:txBody>
                  <a:tcPr/>
                </a:tc>
              </a:tr>
              <a:tr h="1010641">
                <a:tc>
                  <a:txBody>
                    <a:bodyPr/>
                    <a:lstStyle/>
                    <a:p>
                      <a:r>
                        <a:rPr lang="en-US" sz="2700" dirty="0" smtClean="0">
                          <a:solidFill>
                            <a:srgbClr val="000000"/>
                          </a:solidFill>
                        </a:rPr>
                        <a:t>4,154 titles with at</a:t>
                      </a:r>
                      <a:r>
                        <a:rPr lang="en-US" sz="2700" baseline="0" dirty="0" smtClean="0">
                          <a:solidFill>
                            <a:srgbClr val="000000"/>
                          </a:solidFill>
                        </a:rPr>
                        <a:t> least one </a:t>
                      </a:r>
                      <a:r>
                        <a:rPr lang="en-US" sz="2700" dirty="0" smtClean="0">
                          <a:solidFill>
                            <a:srgbClr val="000000"/>
                          </a:solidFill>
                        </a:rPr>
                        <a:t>browse</a:t>
                      </a:r>
                      <a:endParaRPr lang="en-US" sz="2700" dirty="0">
                        <a:solidFill>
                          <a:srgbClr val="000000"/>
                        </a:solidFill>
                      </a:endParaRPr>
                    </a:p>
                  </a:txBody>
                  <a:tcPr/>
                </a:tc>
                <a:tc>
                  <a:txBody>
                    <a:bodyPr/>
                    <a:lstStyle/>
                    <a:p>
                      <a:pPr algn="ctr"/>
                      <a:r>
                        <a:rPr lang="en-US" sz="2700" dirty="0" smtClean="0">
                          <a:solidFill>
                            <a:srgbClr val="000000"/>
                          </a:solidFill>
                        </a:rPr>
                        <a:t>$0</a:t>
                      </a:r>
                      <a:endParaRPr lang="en-US" sz="2700" dirty="0">
                        <a:solidFill>
                          <a:srgbClr val="000000"/>
                        </a:solidFill>
                      </a:endParaRPr>
                    </a:p>
                  </a:txBody>
                  <a:tcPr/>
                </a:tc>
                <a:tc>
                  <a:txBody>
                    <a:bodyPr/>
                    <a:lstStyle/>
                    <a:p>
                      <a:pPr algn="ctr"/>
                      <a:r>
                        <a:rPr lang="en-US" sz="2700" dirty="0" smtClean="0">
                          <a:solidFill>
                            <a:srgbClr val="000000"/>
                          </a:solidFill>
                        </a:rPr>
                        <a:t>$328,872</a:t>
                      </a:r>
                      <a:endParaRPr lang="en-US" sz="2700" dirty="0">
                        <a:solidFill>
                          <a:srgbClr val="000000"/>
                        </a:solidFill>
                      </a:endParaRPr>
                    </a:p>
                  </a:txBody>
                  <a:tcPr/>
                </a:tc>
              </a:tr>
              <a:tr h="789713">
                <a:tc>
                  <a:txBody>
                    <a:bodyPr/>
                    <a:lstStyle/>
                    <a:p>
                      <a:r>
                        <a:rPr lang="en-US" sz="2700" i="1" dirty="0" smtClean="0">
                          <a:solidFill>
                            <a:srgbClr val="000000"/>
                          </a:solidFill>
                        </a:rPr>
                        <a:t>Total (9,804 titles)</a:t>
                      </a:r>
                      <a:endParaRPr lang="en-US" sz="2700" i="1" dirty="0">
                        <a:solidFill>
                          <a:srgbClr val="000000"/>
                        </a:solidFill>
                      </a:endParaRPr>
                    </a:p>
                  </a:txBody>
                  <a:tcPr/>
                </a:tc>
                <a:tc>
                  <a:txBody>
                    <a:bodyPr/>
                    <a:lstStyle/>
                    <a:p>
                      <a:pPr algn="ctr"/>
                      <a:r>
                        <a:rPr lang="en-US" sz="2700" i="1" dirty="0" smtClean="0">
                          <a:solidFill>
                            <a:srgbClr val="000000"/>
                          </a:solidFill>
                        </a:rPr>
                        <a:t>$134,341</a:t>
                      </a:r>
                      <a:endParaRPr lang="en-US" sz="2700" i="1" dirty="0">
                        <a:solidFill>
                          <a:srgbClr val="000000"/>
                        </a:solidFill>
                      </a:endParaRPr>
                    </a:p>
                  </a:txBody>
                  <a:tcPr/>
                </a:tc>
                <a:tc>
                  <a:txBody>
                    <a:bodyPr/>
                    <a:lstStyle/>
                    <a:p>
                      <a:pPr algn="ctr"/>
                      <a:r>
                        <a:rPr lang="en-US" sz="2700" i="1" dirty="0" smtClean="0">
                          <a:solidFill>
                            <a:srgbClr val="000000"/>
                          </a:solidFill>
                        </a:rPr>
                        <a:t>$776,153</a:t>
                      </a:r>
                      <a:endParaRPr lang="en-US" sz="2700" i="1" dirty="0">
                        <a:solidFill>
                          <a:srgbClr val="000000"/>
                        </a:solidFill>
                      </a:endParaRPr>
                    </a:p>
                  </a:txBody>
                  <a:tcPr/>
                </a:tc>
              </a:tr>
              <a:tr h="789713">
                <a:tc>
                  <a:txBody>
                    <a:bodyPr/>
                    <a:lstStyle/>
                    <a:p>
                      <a:r>
                        <a:rPr lang="en-US" sz="2700" b="1" dirty="0" smtClean="0">
                          <a:solidFill>
                            <a:srgbClr val="000000"/>
                          </a:solidFill>
                        </a:rPr>
                        <a:t>Savings</a:t>
                      </a:r>
                    </a:p>
                  </a:txBody>
                  <a:tcPr/>
                </a:tc>
                <a:tc gridSpan="2">
                  <a:txBody>
                    <a:bodyPr/>
                    <a:lstStyle/>
                    <a:p>
                      <a:pPr algn="ctr"/>
                      <a:r>
                        <a:rPr lang="en-US" sz="2700" b="1" dirty="0" smtClean="0">
                          <a:solidFill>
                            <a:srgbClr val="000000"/>
                          </a:solidFill>
                        </a:rPr>
                        <a:t>$641,812</a:t>
                      </a:r>
                      <a:endParaRPr lang="en-US" sz="2700" b="1" dirty="0">
                        <a:solidFill>
                          <a:srgbClr val="000000"/>
                        </a:solidFill>
                      </a:endParaRPr>
                    </a:p>
                  </a:txBody>
                  <a:tcPr/>
                </a:tc>
                <a:tc hMerge="1">
                  <a:txBody>
                    <a:bodyPr/>
                    <a:lstStyle/>
                    <a:p>
                      <a:endParaRPr lang="en-US" dirty="0"/>
                    </a:p>
                  </a:txBody>
                  <a:tcPr/>
                </a:tc>
              </a:tr>
            </a:tbl>
          </a:graphicData>
        </a:graphic>
      </p:graphicFrame>
      <p:sp>
        <p:nvSpPr>
          <p:cNvPr id="3" name="Footer Placeholder 2"/>
          <p:cNvSpPr>
            <a:spLocks noGrp="1"/>
          </p:cNvSpPr>
          <p:nvPr>
            <p:ph type="ftr" sz="quarter" idx="4294967295"/>
          </p:nvPr>
        </p:nvSpPr>
        <p:spPr>
          <a:xfrm>
            <a:off x="1" y="6287040"/>
            <a:ext cx="9144000" cy="536315"/>
          </a:xfrm>
          <a:prstGeom prst="rect">
            <a:avLst/>
          </a:prstGeom>
        </p:spPr>
        <p:txBody>
          <a:bodyPr/>
          <a:lstStyle/>
          <a:p>
            <a:r>
              <a:rPr lang="en-US" sz="2000" dirty="0" smtClean="0">
                <a:solidFill>
                  <a:srgbClr val="000000"/>
                </a:solidFill>
              </a:rPr>
              <a:t>Levine-Clark, Michael. (2012) Demand Driven Acquisitions. ALCTS Webinar.</a:t>
            </a:r>
            <a:endParaRPr lang="en-US" sz="2000" dirty="0">
              <a:solidFill>
                <a:srgbClr val="000000"/>
              </a:solidFill>
            </a:endParaRPr>
          </a:p>
        </p:txBody>
      </p:sp>
    </p:spTree>
    <p:extLst>
      <p:ext uri="{BB962C8B-B14F-4D97-AF65-F5344CB8AC3E}">
        <p14:creationId xmlns:p14="http://schemas.microsoft.com/office/powerpoint/2010/main" val="86292688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559048" cy="6797464"/>
          </a:xfrm>
          <a:prstGeom prst="rect">
            <a:avLst/>
          </a:prstGeom>
        </p:spPr>
      </p:pic>
      <p:pic>
        <p:nvPicPr>
          <p:cNvPr id="2050" name="Picture 2" descr="http://americancollegecricket.com/wp-content/uploads/2012/09/Claremont-Colleges.jpg"/>
          <p:cNvPicPr>
            <a:picLocks noChangeAspect="1" noChangeArrowheads="1"/>
          </p:cNvPicPr>
          <p:nvPr/>
        </p:nvPicPr>
        <p:blipFill rotWithShape="1">
          <a:blip r:embed="rId4">
            <a:extLst>
              <a:ext uri="{28A0092B-C50C-407E-A947-70E740481C1C}">
                <a14:useLocalDpi xmlns:a14="http://schemas.microsoft.com/office/drawing/2010/main" val="0"/>
              </a:ext>
            </a:extLst>
          </a:blip>
          <a:srcRect l="3522" t="10800" r="9018" b="21127"/>
          <a:stretch/>
        </p:blipFill>
        <p:spPr bwMode="auto">
          <a:xfrm>
            <a:off x="3661516" y="0"/>
            <a:ext cx="5482484" cy="32004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pomona.edu/about/images/honnold-library-larg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61516" y="3200400"/>
            <a:ext cx="5482484"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696156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Projections - GVSU</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59217112"/>
              </p:ext>
            </p:extLst>
          </p:nvPr>
        </p:nvGraphicFramePr>
        <p:xfrm>
          <a:off x="264460" y="409074"/>
          <a:ext cx="8517356" cy="5029028"/>
        </p:xfrm>
        <a:graphic>
          <a:graphicData uri="http://schemas.openxmlformats.org/drawingml/2006/table">
            <a:tbl>
              <a:tblPr firstRow="1" bandRow="1">
                <a:tableStyleId>{5C22544A-7EE6-4342-B048-85BDC9FD1C3A}</a:tableStyleId>
              </a:tblPr>
              <a:tblGrid>
                <a:gridCol w="1703471"/>
                <a:gridCol w="1579001"/>
                <a:gridCol w="1666908"/>
                <a:gridCol w="1647965"/>
                <a:gridCol w="1920011"/>
              </a:tblGrid>
              <a:tr h="1308128">
                <a:tc>
                  <a:txBody>
                    <a:bodyPr/>
                    <a:lstStyle/>
                    <a:p>
                      <a:endParaRPr lang="en-US" sz="2000" dirty="0">
                        <a:solidFill>
                          <a:srgbClr val="FFFFFF"/>
                        </a:solidFill>
                      </a:endParaRPr>
                    </a:p>
                  </a:txBody>
                  <a:tcPr>
                    <a:solidFill>
                      <a:schemeClr val="tx2">
                        <a:lumMod val="75000"/>
                      </a:schemeClr>
                    </a:solidFill>
                  </a:tcPr>
                </a:tc>
                <a:tc>
                  <a:txBody>
                    <a:bodyPr/>
                    <a:lstStyle/>
                    <a:p>
                      <a:pPr algn="ctr"/>
                      <a:r>
                        <a:rPr lang="en-US" sz="2000" dirty="0" smtClean="0">
                          <a:solidFill>
                            <a:srgbClr val="FFFFFF"/>
                          </a:solidFill>
                        </a:rPr>
                        <a:t># of </a:t>
                      </a:r>
                      <a:r>
                        <a:rPr lang="en-US" sz="2000" dirty="0" err="1" smtClean="0">
                          <a:solidFill>
                            <a:srgbClr val="FFFFFF"/>
                          </a:solidFill>
                        </a:rPr>
                        <a:t>Ebooks</a:t>
                      </a:r>
                      <a:r>
                        <a:rPr lang="en-US" sz="2000" dirty="0" smtClean="0">
                          <a:solidFill>
                            <a:srgbClr val="FFFFFF"/>
                          </a:solidFill>
                        </a:rPr>
                        <a:t> Purchased</a:t>
                      </a:r>
                      <a:endParaRPr lang="en-US" sz="2000" dirty="0">
                        <a:solidFill>
                          <a:srgbClr val="FFFFFF"/>
                        </a:solidFill>
                      </a:endParaRPr>
                    </a:p>
                  </a:txBody>
                  <a:tcPr>
                    <a:solidFill>
                      <a:schemeClr val="tx2">
                        <a:lumMod val="75000"/>
                      </a:schemeClr>
                    </a:solidFill>
                  </a:tcPr>
                </a:tc>
                <a:tc>
                  <a:txBody>
                    <a:bodyPr/>
                    <a:lstStyle/>
                    <a:p>
                      <a:pPr algn="ctr"/>
                      <a:r>
                        <a:rPr lang="en-US" sz="2000" dirty="0" smtClean="0">
                          <a:solidFill>
                            <a:srgbClr val="FFFFFF"/>
                          </a:solidFill>
                        </a:rPr>
                        <a:t>Total $ of </a:t>
                      </a:r>
                      <a:r>
                        <a:rPr lang="en-US" sz="2000" dirty="0" err="1" smtClean="0">
                          <a:solidFill>
                            <a:srgbClr val="FFFFFF"/>
                          </a:solidFill>
                        </a:rPr>
                        <a:t>Ebooks</a:t>
                      </a:r>
                      <a:r>
                        <a:rPr lang="en-US" sz="2000" dirty="0" smtClean="0">
                          <a:solidFill>
                            <a:srgbClr val="FFFFFF"/>
                          </a:solidFill>
                        </a:rPr>
                        <a:t> not</a:t>
                      </a:r>
                      <a:r>
                        <a:rPr lang="en-US" sz="2000" baseline="0" dirty="0" smtClean="0">
                          <a:solidFill>
                            <a:srgbClr val="FFFFFF"/>
                          </a:solidFill>
                        </a:rPr>
                        <a:t> Purchased</a:t>
                      </a:r>
                      <a:endParaRPr lang="en-US" sz="2000" dirty="0">
                        <a:solidFill>
                          <a:srgbClr val="FFFFFF"/>
                        </a:solidFill>
                      </a:endParaRPr>
                    </a:p>
                  </a:txBody>
                  <a:tcPr>
                    <a:solidFill>
                      <a:schemeClr val="tx2">
                        <a:lumMod val="75000"/>
                      </a:schemeClr>
                    </a:solidFill>
                  </a:tcPr>
                </a:tc>
                <a:tc>
                  <a:txBody>
                    <a:bodyPr/>
                    <a:lstStyle/>
                    <a:p>
                      <a:pPr algn="ctr"/>
                      <a:r>
                        <a:rPr lang="en-US" sz="2000" dirty="0" smtClean="0">
                          <a:solidFill>
                            <a:srgbClr val="FFFFFF"/>
                          </a:solidFill>
                        </a:rPr>
                        <a:t>Additional</a:t>
                      </a:r>
                      <a:r>
                        <a:rPr lang="en-US" sz="2000" baseline="0" dirty="0" smtClean="0">
                          <a:solidFill>
                            <a:srgbClr val="FFFFFF"/>
                          </a:solidFill>
                        </a:rPr>
                        <a:t> STL Costs</a:t>
                      </a:r>
                      <a:endParaRPr lang="en-US" sz="2000" dirty="0">
                        <a:solidFill>
                          <a:srgbClr val="FFFFFF"/>
                        </a:solidFill>
                      </a:endParaRPr>
                    </a:p>
                  </a:txBody>
                  <a:tcPr>
                    <a:solidFill>
                      <a:schemeClr val="tx2">
                        <a:lumMod val="75000"/>
                      </a:schemeClr>
                    </a:solidFill>
                  </a:tcPr>
                </a:tc>
                <a:tc>
                  <a:txBody>
                    <a:bodyPr/>
                    <a:lstStyle/>
                    <a:p>
                      <a:pPr algn="ctr"/>
                      <a:r>
                        <a:rPr lang="en-US" sz="2000" dirty="0" smtClean="0">
                          <a:solidFill>
                            <a:srgbClr val="FFFFFF"/>
                          </a:solidFill>
                        </a:rPr>
                        <a:t>Total Savings over Existing Plan</a:t>
                      </a:r>
                      <a:endParaRPr lang="en-US" sz="2000" dirty="0">
                        <a:solidFill>
                          <a:srgbClr val="FFFFFF"/>
                        </a:solidFill>
                      </a:endParaRPr>
                    </a:p>
                  </a:txBody>
                  <a:tcPr>
                    <a:solidFill>
                      <a:schemeClr val="tx2">
                        <a:lumMod val="75000"/>
                      </a:schemeClr>
                    </a:solidFill>
                  </a:tcPr>
                </a:tc>
              </a:tr>
              <a:tr h="930225">
                <a:tc>
                  <a:txBody>
                    <a:bodyPr/>
                    <a:lstStyle/>
                    <a:p>
                      <a:r>
                        <a:rPr lang="en-US" sz="2000" dirty="0" smtClean="0"/>
                        <a:t>Purchase on</a:t>
                      </a:r>
                      <a:r>
                        <a:rPr lang="en-US" sz="2000" baseline="0" dirty="0" smtClean="0"/>
                        <a:t> 4</a:t>
                      </a:r>
                      <a:r>
                        <a:rPr lang="en-US" sz="2000" baseline="30000" dirty="0" smtClean="0"/>
                        <a:t>th</a:t>
                      </a:r>
                      <a:r>
                        <a:rPr lang="en-US" sz="2000" baseline="0" dirty="0" smtClean="0"/>
                        <a:t> Loan</a:t>
                      </a:r>
                      <a:endParaRPr lang="en-US" sz="2000" dirty="0"/>
                    </a:p>
                  </a:txBody>
                  <a:tcPr/>
                </a:tc>
                <a:tc>
                  <a:txBody>
                    <a:bodyPr/>
                    <a:lstStyle/>
                    <a:p>
                      <a:pPr algn="ctr"/>
                      <a:r>
                        <a:rPr lang="en-US" sz="2000" dirty="0" smtClean="0"/>
                        <a:t>89</a:t>
                      </a:r>
                      <a:endParaRPr lang="en-US" sz="2000" dirty="0"/>
                    </a:p>
                  </a:txBody>
                  <a:tcPr/>
                </a:tc>
                <a:tc>
                  <a:txBody>
                    <a:bodyPr/>
                    <a:lstStyle/>
                    <a:p>
                      <a:pPr algn="ctr"/>
                      <a:r>
                        <a:rPr lang="en-US" sz="2000" dirty="0" smtClean="0"/>
                        <a:t>$17,382.31</a:t>
                      </a:r>
                      <a:endParaRPr lang="en-US" sz="2000" dirty="0"/>
                    </a:p>
                  </a:txBody>
                  <a:tcPr/>
                </a:tc>
                <a:tc>
                  <a:txBody>
                    <a:bodyPr/>
                    <a:lstStyle/>
                    <a:p>
                      <a:pPr algn="ctr"/>
                      <a:r>
                        <a:rPr lang="en-US" sz="2000" dirty="0" smtClean="0"/>
                        <a:t>$3,327.20</a:t>
                      </a:r>
                      <a:endParaRPr lang="en-US" sz="2000" dirty="0"/>
                    </a:p>
                  </a:txBody>
                  <a:tcPr/>
                </a:tc>
                <a:tc>
                  <a:txBody>
                    <a:bodyPr/>
                    <a:lstStyle/>
                    <a:p>
                      <a:pPr algn="ctr"/>
                      <a:r>
                        <a:rPr lang="en-US" sz="2000" b="1" dirty="0" smtClean="0"/>
                        <a:t>$14,055.11</a:t>
                      </a:r>
                      <a:endParaRPr lang="en-US" sz="2000" b="1" dirty="0"/>
                    </a:p>
                  </a:txBody>
                  <a:tcPr/>
                </a:tc>
              </a:tr>
              <a:tr h="930225">
                <a:tc>
                  <a:txBody>
                    <a:bodyPr/>
                    <a:lstStyle/>
                    <a:p>
                      <a:r>
                        <a:rPr lang="en-US" sz="2000" dirty="0" smtClean="0"/>
                        <a:t>Purchase</a:t>
                      </a:r>
                      <a:r>
                        <a:rPr lang="en-US" sz="2000" baseline="0" dirty="0" smtClean="0"/>
                        <a:t> on 5</a:t>
                      </a:r>
                      <a:r>
                        <a:rPr lang="en-US" sz="2000" baseline="30000" dirty="0" smtClean="0"/>
                        <a:t>th</a:t>
                      </a:r>
                      <a:r>
                        <a:rPr lang="en-US" sz="2000" baseline="0" dirty="0" smtClean="0"/>
                        <a:t> Loan</a:t>
                      </a:r>
                      <a:endParaRPr lang="en-US" sz="2000" dirty="0"/>
                    </a:p>
                  </a:txBody>
                  <a:tcPr/>
                </a:tc>
                <a:tc>
                  <a:txBody>
                    <a:bodyPr/>
                    <a:lstStyle/>
                    <a:p>
                      <a:pPr algn="ctr"/>
                      <a:r>
                        <a:rPr lang="en-US" sz="2000" dirty="0" smtClean="0"/>
                        <a:t>58</a:t>
                      </a:r>
                      <a:endParaRPr lang="en-US" sz="2000" dirty="0"/>
                    </a:p>
                  </a:txBody>
                  <a:tcPr/>
                </a:tc>
                <a:tc>
                  <a:txBody>
                    <a:bodyPr/>
                    <a:lstStyle/>
                    <a:p>
                      <a:pPr algn="ctr"/>
                      <a:r>
                        <a:rPr lang="en-US" sz="2000" dirty="0" smtClean="0"/>
                        <a:t>$24,512.55</a:t>
                      </a:r>
                      <a:endParaRPr lang="en-US" sz="2000" dirty="0"/>
                    </a:p>
                  </a:txBody>
                  <a:tcPr/>
                </a:tc>
                <a:tc>
                  <a:txBody>
                    <a:bodyPr/>
                    <a:lstStyle/>
                    <a:p>
                      <a:pPr algn="ctr"/>
                      <a:r>
                        <a:rPr lang="en-US" sz="2000" dirty="0" smtClean="0"/>
                        <a:t>$4,621.09</a:t>
                      </a:r>
                      <a:endParaRPr lang="en-US" sz="2000" dirty="0"/>
                    </a:p>
                  </a:txBody>
                  <a:tcPr/>
                </a:tc>
                <a:tc>
                  <a:txBody>
                    <a:bodyPr/>
                    <a:lstStyle/>
                    <a:p>
                      <a:pPr algn="ctr"/>
                      <a:r>
                        <a:rPr lang="en-US" sz="2000" b="1" dirty="0" smtClean="0"/>
                        <a:t>$19,891.46</a:t>
                      </a:r>
                      <a:endParaRPr lang="en-US" sz="2000" b="1" dirty="0"/>
                    </a:p>
                  </a:txBody>
                  <a:tcPr/>
                </a:tc>
              </a:tr>
              <a:tr h="930225">
                <a:tc>
                  <a:txBody>
                    <a:bodyPr/>
                    <a:lstStyle/>
                    <a:p>
                      <a:r>
                        <a:rPr lang="en-US" sz="2000" dirty="0" smtClean="0"/>
                        <a:t>Purchase</a:t>
                      </a:r>
                      <a:r>
                        <a:rPr lang="en-US" sz="2000" baseline="0" dirty="0" smtClean="0"/>
                        <a:t> on 6</a:t>
                      </a:r>
                      <a:r>
                        <a:rPr lang="en-US" sz="2000" baseline="30000" dirty="0" smtClean="0"/>
                        <a:t>th</a:t>
                      </a:r>
                      <a:r>
                        <a:rPr lang="en-US" sz="2000" baseline="0" dirty="0" smtClean="0"/>
                        <a:t> Loan</a:t>
                      </a:r>
                      <a:endParaRPr lang="en-US" sz="2000" dirty="0"/>
                    </a:p>
                  </a:txBody>
                  <a:tcPr/>
                </a:tc>
                <a:tc>
                  <a:txBody>
                    <a:bodyPr/>
                    <a:lstStyle/>
                    <a:p>
                      <a:pPr algn="ctr"/>
                      <a:r>
                        <a:rPr lang="en-US" sz="2000" dirty="0" smtClean="0"/>
                        <a:t>34</a:t>
                      </a:r>
                      <a:endParaRPr lang="en-US" sz="2000" dirty="0"/>
                    </a:p>
                  </a:txBody>
                  <a:tcPr/>
                </a:tc>
                <a:tc>
                  <a:txBody>
                    <a:bodyPr/>
                    <a:lstStyle/>
                    <a:p>
                      <a:pPr algn="ctr"/>
                      <a:r>
                        <a:rPr lang="en-US" sz="2000" dirty="0" smtClean="0"/>
                        <a:t>$25,722.11</a:t>
                      </a:r>
                      <a:endParaRPr lang="en-US" sz="2000" dirty="0"/>
                    </a:p>
                  </a:txBody>
                  <a:tcPr/>
                </a:tc>
                <a:tc>
                  <a:txBody>
                    <a:bodyPr/>
                    <a:lstStyle/>
                    <a:p>
                      <a:pPr algn="ctr"/>
                      <a:r>
                        <a:rPr lang="en-US" sz="2000" dirty="0" smtClean="0"/>
                        <a:t>$5,041.64</a:t>
                      </a:r>
                      <a:endParaRPr lang="en-US" sz="2000" dirty="0"/>
                    </a:p>
                  </a:txBody>
                  <a:tcPr/>
                </a:tc>
                <a:tc>
                  <a:txBody>
                    <a:bodyPr/>
                    <a:lstStyle/>
                    <a:p>
                      <a:pPr algn="ctr"/>
                      <a:r>
                        <a:rPr lang="en-US" sz="2000" b="1" dirty="0" smtClean="0"/>
                        <a:t>$20,680.47</a:t>
                      </a:r>
                      <a:endParaRPr lang="en-US" sz="2000" b="1" dirty="0"/>
                    </a:p>
                  </a:txBody>
                  <a:tcPr/>
                </a:tc>
              </a:tr>
              <a:tr h="930225">
                <a:tc>
                  <a:txBody>
                    <a:bodyPr/>
                    <a:lstStyle/>
                    <a:p>
                      <a:r>
                        <a:rPr lang="en-US" sz="2000" dirty="0" smtClean="0"/>
                        <a:t>Purchase</a:t>
                      </a:r>
                      <a:r>
                        <a:rPr lang="en-US" sz="2000" baseline="0" dirty="0" smtClean="0"/>
                        <a:t> on 7</a:t>
                      </a:r>
                      <a:r>
                        <a:rPr lang="en-US" sz="2000" baseline="30000" dirty="0" smtClean="0"/>
                        <a:t>th</a:t>
                      </a:r>
                      <a:r>
                        <a:rPr lang="en-US" sz="2000" baseline="0" dirty="0" smtClean="0"/>
                        <a:t> Loan</a:t>
                      </a:r>
                      <a:endParaRPr lang="en-US" sz="2000" dirty="0"/>
                    </a:p>
                  </a:txBody>
                  <a:tcPr/>
                </a:tc>
                <a:tc>
                  <a:txBody>
                    <a:bodyPr/>
                    <a:lstStyle/>
                    <a:p>
                      <a:pPr algn="ctr"/>
                      <a:r>
                        <a:rPr lang="en-US" sz="2000" dirty="0" smtClean="0"/>
                        <a:t>22</a:t>
                      </a:r>
                      <a:endParaRPr lang="en-US" sz="2000" dirty="0"/>
                    </a:p>
                  </a:txBody>
                  <a:tcPr/>
                </a:tc>
                <a:tc>
                  <a:txBody>
                    <a:bodyPr/>
                    <a:lstStyle/>
                    <a:p>
                      <a:pPr algn="ctr"/>
                      <a:r>
                        <a:rPr lang="en-US" sz="2000" dirty="0" smtClean="0"/>
                        <a:t>$26,899.83</a:t>
                      </a:r>
                      <a:endParaRPr lang="en-US" sz="2000" dirty="0"/>
                    </a:p>
                  </a:txBody>
                  <a:tcPr/>
                </a:tc>
                <a:tc>
                  <a:txBody>
                    <a:bodyPr/>
                    <a:lstStyle/>
                    <a:p>
                      <a:pPr algn="ctr"/>
                      <a:r>
                        <a:rPr lang="en-US" sz="2000" dirty="0" smtClean="0"/>
                        <a:t>$5,324.84</a:t>
                      </a:r>
                      <a:endParaRPr lang="en-US" sz="2000" dirty="0"/>
                    </a:p>
                  </a:txBody>
                  <a:tcPr/>
                </a:tc>
                <a:tc>
                  <a:txBody>
                    <a:bodyPr/>
                    <a:lstStyle/>
                    <a:p>
                      <a:pPr algn="ctr"/>
                      <a:r>
                        <a:rPr lang="en-US" sz="2000" b="1" dirty="0" smtClean="0"/>
                        <a:t>$21,579.99</a:t>
                      </a:r>
                      <a:endParaRPr lang="en-US" sz="2000" b="1" dirty="0"/>
                    </a:p>
                  </a:txBody>
                  <a:tcPr/>
                </a:tc>
              </a:tr>
            </a:tbl>
          </a:graphicData>
        </a:graphic>
      </p:graphicFrame>
      <p:sp>
        <p:nvSpPr>
          <p:cNvPr id="5" name="Footer Placeholder 4"/>
          <p:cNvSpPr>
            <a:spLocks noGrp="1"/>
          </p:cNvSpPr>
          <p:nvPr>
            <p:ph type="ftr" sz="quarter" idx="4294967295"/>
          </p:nvPr>
        </p:nvSpPr>
        <p:spPr>
          <a:xfrm>
            <a:off x="264458" y="5438102"/>
            <a:ext cx="8517359" cy="1202692"/>
          </a:xfrm>
          <a:prstGeom prst="rect">
            <a:avLst/>
          </a:prstGeom>
        </p:spPr>
        <p:txBody>
          <a:bodyPr/>
          <a:lstStyle/>
          <a:p>
            <a:r>
              <a:rPr lang="en-US" sz="2000" dirty="0" smtClean="0">
                <a:solidFill>
                  <a:srgbClr val="000000"/>
                </a:solidFill>
              </a:rPr>
              <a:t>Doug Way and Julie Garrison, “Financial Implications of Demand-Driven Acquisition,” in David Swords (ed.) </a:t>
            </a:r>
            <a:r>
              <a:rPr lang="en-US" sz="2000" i="1" dirty="0" smtClean="0">
                <a:solidFill>
                  <a:srgbClr val="000000"/>
                </a:solidFill>
              </a:rPr>
              <a:t>Patron-Driven Acquisitions: History and Best Practices</a:t>
            </a:r>
            <a:r>
              <a:rPr lang="en-US" sz="2000" dirty="0" smtClean="0">
                <a:solidFill>
                  <a:srgbClr val="000000"/>
                </a:solidFill>
              </a:rPr>
              <a:t>. (Berlin: De </a:t>
            </a:r>
            <a:r>
              <a:rPr lang="en-US" sz="2000" dirty="0" err="1" smtClean="0">
                <a:solidFill>
                  <a:srgbClr val="000000"/>
                </a:solidFill>
              </a:rPr>
              <a:t>Gruyter</a:t>
            </a:r>
            <a:r>
              <a:rPr lang="en-US" sz="2000" dirty="0" smtClean="0">
                <a:solidFill>
                  <a:srgbClr val="000000"/>
                </a:solidFill>
              </a:rPr>
              <a:t> Saur, 2011), p. 148. </a:t>
            </a:r>
            <a:endParaRPr lang="en-US" sz="2000" dirty="0">
              <a:solidFill>
                <a:srgbClr val="000000"/>
              </a:solidFill>
            </a:endParaRPr>
          </a:p>
        </p:txBody>
      </p:sp>
    </p:spTree>
    <p:extLst>
      <p:ext uri="{BB962C8B-B14F-4D97-AF65-F5344CB8AC3E}">
        <p14:creationId xmlns:p14="http://schemas.microsoft.com/office/powerpoint/2010/main" val="233442891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66081"/>
            <a:ext cx="9144000" cy="926694"/>
          </a:xfrm>
          <a:prstGeom prst="rect">
            <a:avLst/>
          </a:prstGeom>
          <a:solidFill>
            <a:schemeClr val="bg2">
              <a:lumMod val="60000"/>
              <a:lumOff val="40000"/>
            </a:schemeClr>
          </a:solidFill>
        </p:spPr>
        <p:txBody>
          <a:bodyPr wrap="square" lIns="64291" tIns="32146" rIns="64291" bIns="32146" rtlCol="0">
            <a:spAutoFit/>
          </a:bodyPr>
          <a:lstStyle/>
          <a:p>
            <a:r>
              <a:rPr lang="en-US" sz="2800" b="1" dirty="0" smtClean="0">
                <a:solidFill>
                  <a:schemeClr val="bg1">
                    <a:lumMod val="50000"/>
                  </a:schemeClr>
                </a:solidFill>
                <a:latin typeface="+mj-lt"/>
              </a:rPr>
              <a:t>Resource Sharing: CAMINO Collections</a:t>
            </a:r>
          </a:p>
          <a:p>
            <a:endParaRPr lang="en-US" sz="2800" b="1" dirty="0">
              <a:solidFill>
                <a:schemeClr val="bg1">
                  <a:lumMod val="50000"/>
                </a:schemeClr>
              </a:solidFill>
              <a:latin typeface="+mj-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24194599"/>
              </p:ext>
            </p:extLst>
          </p:nvPr>
        </p:nvGraphicFramePr>
        <p:xfrm>
          <a:off x="0" y="867508"/>
          <a:ext cx="9144000" cy="59904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7825734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904" t="33988" r="19264" b="10246"/>
          <a:stretch/>
        </p:blipFill>
        <p:spPr bwMode="auto">
          <a:xfrm>
            <a:off x="0" y="577869"/>
            <a:ext cx="9159059" cy="628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5061" y="82062"/>
            <a:ext cx="9144000" cy="495807"/>
          </a:xfrm>
          <a:prstGeom prst="rect">
            <a:avLst/>
          </a:prstGeom>
          <a:solidFill>
            <a:schemeClr val="bg2">
              <a:lumMod val="60000"/>
              <a:lumOff val="40000"/>
            </a:schemeClr>
          </a:solidFill>
        </p:spPr>
        <p:txBody>
          <a:bodyPr wrap="square" lIns="64291" tIns="32146" rIns="64291" bIns="32146" rtlCol="0">
            <a:spAutoFit/>
          </a:bodyPr>
          <a:lstStyle/>
          <a:p>
            <a:r>
              <a:rPr lang="en-US" sz="2800" b="1" dirty="0" smtClean="0">
                <a:solidFill>
                  <a:schemeClr val="bg1">
                    <a:lumMod val="50000"/>
                  </a:schemeClr>
                </a:solidFill>
                <a:latin typeface="+mj-lt"/>
              </a:rPr>
              <a:t>Shared Print: Find Overlap in each collection</a:t>
            </a:r>
            <a:endParaRPr lang="en-US" dirty="0">
              <a:solidFill>
                <a:srgbClr val="163568"/>
              </a:solidFill>
              <a:latin typeface="+mj-lt"/>
            </a:endParaRPr>
          </a:p>
        </p:txBody>
      </p:sp>
    </p:spTree>
    <p:extLst>
      <p:ext uri="{BB962C8B-B14F-4D97-AF65-F5344CB8AC3E}">
        <p14:creationId xmlns:p14="http://schemas.microsoft.com/office/powerpoint/2010/main" val="148243029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3695"/>
            <a:ext cx="9144000" cy="1204800"/>
          </a:xfrm>
        </p:spPr>
        <p:txBody>
          <a:bodyPr anchor="ctr"/>
          <a:lstStyle/>
          <a:p>
            <a:pPr algn="ctr"/>
            <a:r>
              <a:rPr lang="en-US" dirty="0" smtClean="0">
                <a:solidFill>
                  <a:srgbClr val="C00000"/>
                </a:solidFill>
                <a:effectLst>
                  <a:outerShdw blurRad="38100" dist="38100" dir="2700000" algn="tl">
                    <a:srgbClr val="000000">
                      <a:alpha val="43137"/>
                    </a:srgbClr>
                  </a:outerShdw>
                </a:effectLst>
              </a:rPr>
              <a:t>Publishing Support</a:t>
            </a:r>
            <a:endParaRPr lang="en-US" dirty="0">
              <a:solidFill>
                <a:srgbClr val="C00000"/>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981" t="6821" r="17788" b="14212"/>
          <a:stretch/>
        </p:blipFill>
        <p:spPr bwMode="auto">
          <a:xfrm>
            <a:off x="864524" y="1650027"/>
            <a:ext cx="7886572" cy="4797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577" t="6156" r="14664" b="78975"/>
          <a:stretch/>
        </p:blipFill>
        <p:spPr bwMode="auto">
          <a:xfrm>
            <a:off x="0" y="1249377"/>
            <a:ext cx="9144000" cy="10435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509995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835" t="11148" r="2332" b="20523"/>
          <a:stretch/>
        </p:blipFill>
        <p:spPr bwMode="auto">
          <a:xfrm>
            <a:off x="0" y="673769"/>
            <a:ext cx="9197392" cy="476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a:xfrm>
            <a:off x="53392" y="5435807"/>
            <a:ext cx="9144000" cy="1204800"/>
          </a:xfrm>
        </p:spPr>
        <p:txBody>
          <a:bodyPr anchor="ctr"/>
          <a:lstStyle/>
          <a:p>
            <a:pPr algn="ctr"/>
            <a:r>
              <a:rPr lang="en-US" dirty="0" smtClean="0">
                <a:solidFill>
                  <a:srgbClr val="C00000"/>
                </a:solidFill>
                <a:effectLst>
                  <a:outerShdw blurRad="38100" dist="38100" dir="2700000" algn="tl">
                    <a:srgbClr val="000000">
                      <a:alpha val="43137"/>
                    </a:srgbClr>
                  </a:outerShdw>
                </a:effectLst>
              </a:rPr>
              <a:t>Faculty Specific Publishing</a:t>
            </a:r>
            <a:endParaRPr lang="en-US"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2614550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8557" t="7902" r="34528" b="47543"/>
          <a:stretch/>
        </p:blipFill>
        <p:spPr bwMode="auto">
          <a:xfrm>
            <a:off x="93365" y="1911928"/>
            <a:ext cx="4195819" cy="4512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8556" t="52457" r="26795"/>
          <a:stretch/>
        </p:blipFill>
        <p:spPr bwMode="auto">
          <a:xfrm>
            <a:off x="4289183" y="1911928"/>
            <a:ext cx="4901889" cy="4512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334956"/>
            <a:ext cx="9144000" cy="646331"/>
          </a:xfrm>
          <a:prstGeom prst="rect">
            <a:avLst/>
          </a:prstGeom>
          <a:noFill/>
        </p:spPr>
        <p:txBody>
          <a:bodyPr wrap="square" rtlCol="0">
            <a:spAutoFit/>
          </a:bodyPr>
          <a:lstStyle/>
          <a:p>
            <a:pPr algn="ctr"/>
            <a:r>
              <a:rPr lang="en-US" sz="3600" b="1" dirty="0" smtClean="0">
                <a:solidFill>
                  <a:srgbClr val="C00000"/>
                </a:solidFill>
                <a:effectLst>
                  <a:outerShdw blurRad="38100" dist="38100" dir="2700000" algn="tl">
                    <a:srgbClr val="000000">
                      <a:alpha val="43137"/>
                    </a:srgbClr>
                  </a:outerShdw>
                </a:effectLst>
                <a:latin typeface="+mn-lt"/>
              </a:rPr>
              <a:t>Academic research journals </a:t>
            </a:r>
            <a:endParaRPr lang="en-US" sz="3600" b="1" dirty="0">
              <a:solidFill>
                <a:srgbClr val="C00000"/>
              </a:solidFill>
              <a:effectLst>
                <a:outerShdw blurRad="38100" dist="38100" dir="2700000" algn="tl">
                  <a:srgbClr val="000000">
                    <a:alpha val="43137"/>
                  </a:srgbClr>
                </a:outerShdw>
              </a:effectLst>
              <a:latin typeface="+mn-lt"/>
            </a:endParaRPr>
          </a:p>
        </p:txBody>
      </p:sp>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577" t="6156" r="14664" b="78975"/>
          <a:stretch/>
        </p:blipFill>
        <p:spPr bwMode="auto">
          <a:xfrm>
            <a:off x="0" y="1249377"/>
            <a:ext cx="9144000" cy="10435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695284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904" t="39093" r="20481"/>
          <a:stretch/>
        </p:blipFill>
        <p:spPr bwMode="auto">
          <a:xfrm>
            <a:off x="365322" y="1573854"/>
            <a:ext cx="7257558" cy="5284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904" t="9886" r="20481" b="75150"/>
          <a:stretch/>
        </p:blipFill>
        <p:spPr bwMode="auto">
          <a:xfrm>
            <a:off x="2456793" y="5569527"/>
            <a:ext cx="6687207" cy="1288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316122"/>
            <a:ext cx="9144000" cy="584775"/>
          </a:xfrm>
          <a:prstGeom prst="rect">
            <a:avLst/>
          </a:prstGeom>
          <a:noFill/>
        </p:spPr>
        <p:txBody>
          <a:bodyPr wrap="square" rtlCol="0">
            <a:spAutoFit/>
          </a:bodyPr>
          <a:lstStyle/>
          <a:p>
            <a:pPr algn="ctr"/>
            <a:r>
              <a:rPr lang="en-US" sz="3200" b="1" dirty="0" smtClean="0">
                <a:solidFill>
                  <a:srgbClr val="C00000"/>
                </a:solidFill>
                <a:effectLst>
                  <a:outerShdw blurRad="38100" dist="38100" dir="2700000" algn="tl">
                    <a:srgbClr val="000000">
                      <a:alpha val="43137"/>
                    </a:srgbClr>
                  </a:outerShdw>
                </a:effectLst>
                <a:latin typeface="+mn-lt"/>
              </a:rPr>
              <a:t>Undergraduate &amp; Graduate Research</a:t>
            </a:r>
            <a:endParaRPr lang="en-US" sz="3200" b="1" dirty="0">
              <a:solidFill>
                <a:srgbClr val="C00000"/>
              </a:solidFill>
              <a:effectLst>
                <a:outerShdw blurRad="38100" dist="38100" dir="2700000" algn="tl">
                  <a:srgbClr val="000000">
                    <a:alpha val="43137"/>
                  </a:srgbClr>
                </a:outerShdw>
              </a:effectLst>
              <a:latin typeface="+mn-lt"/>
            </a:endParaRPr>
          </a:p>
        </p:txBody>
      </p:sp>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577" t="6156" r="14664" b="78975"/>
          <a:stretch/>
        </p:blipFill>
        <p:spPr bwMode="auto">
          <a:xfrm>
            <a:off x="0" y="1249377"/>
            <a:ext cx="9144000" cy="10435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442651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 y="3727"/>
            <a:ext cx="1147156" cy="6854273"/>
          </a:xfrm>
        </p:spPr>
        <p:txBody>
          <a:bodyPr vert="vert270" anchor="ctr"/>
          <a:lstStyle/>
          <a:p>
            <a:pPr algn="ctr"/>
            <a:r>
              <a:rPr lang="en-US" dirty="0" smtClean="0">
                <a:solidFill>
                  <a:srgbClr val="C00000"/>
                </a:solidFill>
                <a:effectLst>
                  <a:outerShdw blurRad="38100" dist="38100" dir="2700000" algn="tl">
                    <a:srgbClr val="000000">
                      <a:alpha val="43137"/>
                    </a:srgbClr>
                  </a:outerShdw>
                </a:effectLst>
              </a:rPr>
              <a:t>New forms of scholarship</a:t>
            </a:r>
            <a:endParaRPr lang="en-US" dirty="0">
              <a:solidFill>
                <a:srgbClr val="C00000"/>
              </a:solidFill>
              <a:effectLst>
                <a:outerShdw blurRad="38100" dist="38100" dir="2700000" algn="tl">
                  <a:srgbClr val="000000">
                    <a:alpha val="43137"/>
                  </a:srgbClr>
                </a:outerShdw>
              </a:effectLst>
            </a:endParaRPr>
          </a:p>
        </p:txBody>
      </p:sp>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346" t="6070" r="39038" b="5379"/>
          <a:stretch/>
        </p:blipFill>
        <p:spPr bwMode="auto">
          <a:xfrm>
            <a:off x="2660073" y="-5553"/>
            <a:ext cx="6483927" cy="6863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619712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2" name="Picture 2" descr="http://image.slidesharecdn.com/sharedwhatisdhoverview-121119163443-phpapp01/95/slide-19-1024.jpg?135336457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644928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26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366" t="7902" r="22307"/>
          <a:stretch/>
        </p:blipFill>
        <p:spPr bwMode="auto">
          <a:xfrm>
            <a:off x="-1" y="0"/>
            <a:ext cx="91440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591440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http://upload.wikimedia.org/wikipedia/commons/8/83/Dohen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6041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6154" r="931" b="79906"/>
          <a:stretch/>
        </p:blipFill>
        <p:spPr bwMode="auto">
          <a:xfrm>
            <a:off x="0" y="6161049"/>
            <a:ext cx="9143998" cy="696951"/>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293173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 y="6134792"/>
            <a:ext cx="9143999" cy="723207"/>
          </a:xfrm>
        </p:spPr>
        <p:txBody>
          <a:bodyPr/>
          <a:lstStyle/>
          <a:p>
            <a:pPr algn="ctr"/>
            <a:r>
              <a:rPr lang="en-US" sz="4000" dirty="0" smtClean="0">
                <a:solidFill>
                  <a:srgbClr val="000000"/>
                </a:solidFill>
              </a:rPr>
              <a:t>New modes of collaboration</a:t>
            </a:r>
            <a:endParaRPr lang="en-US" sz="4000" dirty="0">
              <a:solidFill>
                <a:srgbClr val="000000"/>
              </a:solidFill>
            </a:endParaRPr>
          </a:p>
        </p:txBody>
      </p:sp>
      <p:pic>
        <p:nvPicPr>
          <p:cNvPr id="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234" t="5484" r="4435" b="5514"/>
          <a:stretch/>
        </p:blipFill>
        <p:spPr bwMode="auto">
          <a:xfrm>
            <a:off x="731520" y="6499"/>
            <a:ext cx="8000336" cy="612829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996040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924"/>
            <a:ext cx="8970750" cy="6815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1438925"/>
      </p:ext>
    </p:extLst>
  </p:cSld>
  <p:clrMapOvr>
    <a:masterClrMapping/>
  </p:clrMapOvr>
  <p:transition spd="med">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955"/>
            <a:ext cx="8975360" cy="6823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938032"/>
      </p:ext>
    </p:extLst>
  </p:cSld>
  <p:clrMapOvr>
    <a:masterClrMapping/>
  </p:clrMapOvr>
  <p:transition spd="med">
    <p:pu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03550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7009794"/>
      </p:ext>
    </p:extLst>
  </p:cSld>
  <p:clrMapOvr>
    <a:masterClrMapping/>
  </p:clrMapOvr>
  <p:transition spd="med">
    <p:pu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2" name="Picture 4" descr="http://www2.acs.ncsu.edu/UPA/graphics/images/resource_word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348839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shawnee.edu/off/ri/graphics/asses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6677" y="3200400"/>
            <a:ext cx="5217323" cy="36576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nwosu.edu/Websites/NWOSU/images/Assessment/assessment2013_smaller150.jpg"/>
          <p:cNvPicPr>
            <a:picLocks noChangeAspect="1" noChangeArrowheads="1"/>
          </p:cNvPicPr>
          <p:nvPr/>
        </p:nvPicPr>
        <p:blipFill rotWithShape="1">
          <a:blip r:embed="rId5">
            <a:extLst>
              <a:ext uri="{28A0092B-C50C-407E-A947-70E740481C1C}">
                <a14:useLocalDpi xmlns:a14="http://schemas.microsoft.com/office/drawing/2010/main" val="0"/>
              </a:ext>
            </a:extLst>
          </a:blip>
          <a:srcRect b="40613"/>
          <a:stretch/>
        </p:blipFill>
        <p:spPr bwMode="auto">
          <a:xfrm>
            <a:off x="-29882" y="3200400"/>
            <a:ext cx="3979209"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788224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Better technology</a:t>
            </a:r>
            <a:r>
              <a:rPr lang="en-US" sz="3200" dirty="0"/>
              <a:t/>
            </a:r>
            <a:br>
              <a:rPr lang="en-US" sz="3200" dirty="0"/>
            </a:br>
            <a:endParaRPr lang="en-US" sz="3400"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7876" t="10667" r="28775" b="5213"/>
          <a:stretch/>
        </p:blipFill>
        <p:spPr bwMode="auto">
          <a:xfrm>
            <a:off x="1562792" y="731520"/>
            <a:ext cx="6018415" cy="6160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934249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1"/>
          </p:nvPr>
        </p:nvPicPr>
        <p:blipFill rotWithShape="1">
          <a:blip r:embed="rId3"/>
          <a:srcRect t="30" b="5217"/>
          <a:stretch/>
        </p:blipFill>
        <p:spPr>
          <a:xfrm>
            <a:off x="38799" y="119528"/>
            <a:ext cx="9105201" cy="6484471"/>
          </a:xfrm>
        </p:spPr>
      </p:pic>
      <p:grpSp>
        <p:nvGrpSpPr>
          <p:cNvPr id="7" name="Group 6"/>
          <p:cNvGrpSpPr/>
          <p:nvPr/>
        </p:nvGrpSpPr>
        <p:grpSpPr>
          <a:xfrm>
            <a:off x="3810000" y="1972235"/>
            <a:ext cx="5089938" cy="924733"/>
            <a:chOff x="3810000" y="1972235"/>
            <a:chExt cx="5089938" cy="924733"/>
          </a:xfrm>
        </p:grpSpPr>
        <p:sp>
          <p:nvSpPr>
            <p:cNvPr id="5" name="Oval 4"/>
            <p:cNvSpPr/>
            <p:nvPr/>
          </p:nvSpPr>
          <p:spPr bwMode="auto">
            <a:xfrm>
              <a:off x="6829762" y="2479486"/>
              <a:ext cx="2070176" cy="417482"/>
            </a:xfrm>
            <a:prstGeom prst="ellipse">
              <a:avLst/>
            </a:prstGeom>
            <a:solidFill>
              <a:schemeClr val="tx2">
                <a:alpha val="14000"/>
              </a:schemeClr>
            </a:solidFill>
            <a:ln w="444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FFFFFF"/>
                </a:solidFill>
                <a:effectLst/>
                <a:latin typeface="Gill Sans" charset="0"/>
                <a:ea typeface="ヒラギノ角ゴ ProN W3" charset="-128"/>
                <a:cs typeface="ヒラギノ角ゴ ProN W3" charset="-128"/>
                <a:sym typeface="Gill Sans" charset="0"/>
              </a:endParaRPr>
            </a:p>
          </p:txBody>
        </p:sp>
        <p:sp>
          <p:nvSpPr>
            <p:cNvPr id="6" name="TextBox 5"/>
            <p:cNvSpPr txBox="1"/>
            <p:nvPr/>
          </p:nvSpPr>
          <p:spPr>
            <a:xfrm>
              <a:off x="3810000" y="1972235"/>
              <a:ext cx="4473100" cy="369332"/>
            </a:xfrm>
            <a:prstGeom prst="rect">
              <a:avLst/>
            </a:prstGeom>
            <a:solidFill>
              <a:schemeClr val="bg2">
                <a:lumMod val="60000"/>
                <a:lumOff val="40000"/>
                <a:alpha val="55000"/>
              </a:schemeClr>
            </a:solidFill>
          </p:spPr>
          <p:txBody>
            <a:bodyPr wrap="none" rtlCol="0">
              <a:spAutoFit/>
            </a:bodyPr>
            <a:lstStyle/>
            <a:p>
              <a:r>
                <a:rPr lang="en-US" dirty="0" smtClean="0">
                  <a:solidFill>
                    <a:schemeClr val="tx2"/>
                  </a:solidFill>
                </a:rPr>
                <a:t>Click through to article and user level detail!!! </a:t>
              </a:r>
              <a:endParaRPr lang="en-US" dirty="0">
                <a:solidFill>
                  <a:schemeClr val="tx2"/>
                </a:solidFill>
              </a:endParaRPr>
            </a:p>
          </p:txBody>
        </p:sp>
      </p:grpSp>
    </p:spTree>
    <p:extLst>
      <p:ext uri="{BB962C8B-B14F-4D97-AF65-F5344CB8AC3E}">
        <p14:creationId xmlns:p14="http://schemas.microsoft.com/office/powerpoint/2010/main" val="28243359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99293"/>
            <a:ext cx="9003323" cy="1125416"/>
          </a:xfrm>
          <a:solidFill>
            <a:schemeClr val="bg2">
              <a:lumMod val="60000"/>
              <a:lumOff val="40000"/>
            </a:schemeClr>
          </a:solidFill>
        </p:spPr>
        <p:txBody>
          <a:bodyPr/>
          <a:lstStyle/>
          <a:p>
            <a:pPr algn="ctr"/>
            <a:r>
              <a:rPr lang="en-US" sz="3600" dirty="0" smtClean="0">
                <a:solidFill>
                  <a:schemeClr val="bg1">
                    <a:lumMod val="50000"/>
                  </a:schemeClr>
                </a:solidFill>
              </a:rPr>
              <a:t>ROI at the Campus level</a:t>
            </a:r>
            <a:r>
              <a:rPr lang="en-US" sz="3600" dirty="0">
                <a:solidFill>
                  <a:schemeClr val="bg1">
                    <a:lumMod val="50000"/>
                  </a:schemeClr>
                </a:solidFill>
              </a:rPr>
              <a:t>: </a:t>
            </a:r>
            <a:r>
              <a:rPr lang="en-US" sz="3600" dirty="0" smtClean="0">
                <a:solidFill>
                  <a:schemeClr val="bg1">
                    <a:lumMod val="50000"/>
                  </a:schemeClr>
                </a:solidFill>
              </a:rPr>
              <a:t/>
            </a:r>
            <a:br>
              <a:rPr lang="en-US" sz="3600" dirty="0" smtClean="0">
                <a:solidFill>
                  <a:schemeClr val="bg1">
                    <a:lumMod val="50000"/>
                  </a:schemeClr>
                </a:solidFill>
              </a:rPr>
            </a:br>
            <a:r>
              <a:rPr lang="en-US" sz="3600" dirty="0" smtClean="0">
                <a:solidFill>
                  <a:schemeClr val="bg1">
                    <a:lumMod val="50000"/>
                  </a:schemeClr>
                </a:solidFill>
              </a:rPr>
              <a:t>Google </a:t>
            </a:r>
            <a:r>
              <a:rPr lang="en-US" sz="3600" dirty="0">
                <a:solidFill>
                  <a:schemeClr val="bg1">
                    <a:lumMod val="50000"/>
                  </a:schemeClr>
                </a:solidFill>
              </a:rPr>
              <a:t>Scholar Institutional </a:t>
            </a:r>
            <a:r>
              <a:rPr lang="en-US" sz="3600" dirty="0" smtClean="0">
                <a:solidFill>
                  <a:schemeClr val="bg1">
                    <a:lumMod val="50000"/>
                  </a:schemeClr>
                </a:solidFill>
              </a:rPr>
              <a:t>profiles</a:t>
            </a:r>
            <a:endParaRPr lang="en-US" sz="3600" dirty="0">
              <a:solidFill>
                <a:schemeClr val="bg1">
                  <a:lumMod val="50000"/>
                </a:schemeClr>
              </a:solidFill>
            </a:endParaRPr>
          </a:p>
        </p:txBody>
      </p:sp>
      <p:pic>
        <p:nvPicPr>
          <p:cNvPr id="1229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1538" t="10066" r="26250" b="11148"/>
          <a:stretch/>
        </p:blipFill>
        <p:spPr bwMode="auto">
          <a:xfrm>
            <a:off x="504091" y="1339112"/>
            <a:ext cx="8170985" cy="5518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2966209"/>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0769" t="24694" r="50865" b="21452"/>
          <a:stretch/>
        </p:blipFill>
        <p:spPr bwMode="auto">
          <a:xfrm>
            <a:off x="0" y="0"/>
            <a:ext cx="915164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483729685"/>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890" r="12471"/>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980985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http://notallbits.files.wordpress.com/2009/11/cathedral-library-kaloc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5053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assets.inhabitat.com/wp-content/blogs.dir/1/files/2012/03/UCLA-Charles-E.-Young-Library-Perkins-Will-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54" y="0"/>
            <a:ext cx="916815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96616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Productivity &amp; Performance Visualizations</a:t>
            </a:r>
            <a:endParaRPr lang="en-US" dirty="0"/>
          </a:p>
        </p:txBody>
      </p:sp>
      <p:pic>
        <p:nvPicPr>
          <p:cNvPr id="5" name="Picture 4"/>
          <p:cNvPicPr>
            <a:picLocks noChangeAspect="1"/>
          </p:cNvPicPr>
          <p:nvPr/>
        </p:nvPicPr>
        <p:blipFill>
          <a:blip r:embed="rId3"/>
          <a:stretch>
            <a:fillRect/>
          </a:stretch>
        </p:blipFill>
        <p:spPr>
          <a:xfrm>
            <a:off x="0" y="850900"/>
            <a:ext cx="9144000" cy="5152835"/>
          </a:xfrm>
          <a:prstGeom prst="rect">
            <a:avLst/>
          </a:prstGeom>
        </p:spPr>
      </p:pic>
      <p:pic>
        <p:nvPicPr>
          <p:cNvPr id="7" name="Content Placeholder 6"/>
          <p:cNvPicPr>
            <a:picLocks noGrp="1" noChangeAspect="1"/>
          </p:cNvPicPr>
          <p:nvPr>
            <p:ph sz="quarter" idx="11"/>
          </p:nvPr>
        </p:nvPicPr>
        <p:blipFill>
          <a:blip r:embed="rId4"/>
          <a:srcRect t="5614" b="5614"/>
          <a:stretch>
            <a:fillRect/>
          </a:stretch>
        </p:blipFill>
        <p:spPr>
          <a:xfrm>
            <a:off x="0" y="731519"/>
            <a:ext cx="9039719" cy="6085447"/>
          </a:xfrm>
        </p:spPr>
      </p:pic>
    </p:spTree>
    <p:extLst>
      <p:ext uri="{BB962C8B-B14F-4D97-AF65-F5344CB8AC3E}">
        <p14:creationId xmlns:p14="http://schemas.microsoft.com/office/powerpoint/2010/main" val="1017971108"/>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http://www.usi.edu/library/Library_Tour/images/1st_Floor_Referenc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4248150" cy="301942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sl.pomona.edu/uploads/article_images/120two_columns.jpg?13180207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2991853"/>
            <a:ext cx="5799221" cy="386614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hmc.edu/about1/administrativeoffices/cis1/edtech/files/bite-of-learning-smal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8150" y="0"/>
            <a:ext cx="5075823" cy="3903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331296"/>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0" y="0"/>
            <a:ext cx="9144000" cy="1249363"/>
          </a:xfrm>
        </p:spPr>
        <p:txBody>
          <a:bodyPr anchor="ctr"/>
          <a:lstStyle/>
          <a:p>
            <a:pPr algn="ctr"/>
            <a:r>
              <a:rPr lang="en-US" b="1" dirty="0" smtClean="0">
                <a:solidFill>
                  <a:srgbClr val="000000"/>
                </a:solidFill>
                <a:ea typeface="ＭＳ Ｐゴシック" pitchFamily="34" charset="-128"/>
              </a:rPr>
              <a:t>Questions</a:t>
            </a:r>
            <a:endParaRPr lang="en-US" dirty="0" smtClean="0">
              <a:solidFill>
                <a:srgbClr val="000000"/>
              </a:solidFill>
              <a:ea typeface="ＭＳ Ｐゴシック" pitchFamily="34" charset="-128"/>
            </a:endParaRPr>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577" t="6156" r="14664" b="78975"/>
          <a:stretch/>
        </p:blipFill>
        <p:spPr bwMode="auto">
          <a:xfrm>
            <a:off x="0" y="1249377"/>
            <a:ext cx="9144000" cy="10435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844" name="Picture 2" descr="http://upload.wikimedia.org/wikipedia/commons/6/65/20_questions_195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456613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AutoShape 8" descr="data:image/jpeg;base64,/9j/4AAQSkZJRgABAQAAAQABAAD/2wCEAAkGBwgHBgkIBwgKCgkLDRYPDQwMDRsUFRAWIB0iIiAdHx8kKDQsJCYxJx8fLT0tMTU3Ojo6Iys/RD84QzQ5OjcBCgoKDQwNGg8PGjclHyU3Nzc3Nzc3Nzc3Nzc3Nzc3Nzc3Nzc3Nzc3Nzc3Nzc3Nzc3Nzc3Nzc3Nzc3Nzc3Nzc3N//AABEIAKAAkAMBIgACEQEDEQH/xAAbAAACAgMBAAAAAAAAAAAAAAAEBQMGAAECB//EAEIQAAIBAgUCBQEEBwUGBwAAAAECAwQRAAUSITETQQYUIlFhcTKBkZMjQlJUYqGxFTNywdEWJDay4fAHJTREU3N0/8QAGAEBAAMBAAAAAAAAAAAAAAAAAAECAwT/xAAhEQEBAAEEAgIDAAAAAAAAAAAAAQIDERIhE1FBgSIxcf/aAAwDAQACEQMRAD8A9saWMOELqHPAJ3wqrc2eFXiEJhqDIscXUI0uSwA/kf8ALnbA+aRtUTzpT0jBrBZZJIv0clhydXpIH7W59sLIqZ54Jatq0LFpRBLIQDKST6bgEjtYeoi9jvsAsz5jEgpHKt0akbSHhbgWv9b4imrpZal6ajW0sbESCRd7WFivAI3Hfa423xXqhlWMQw9aF1QBoqoW/V0at7Aqe5X+Lb2yKoqzNHVK8srrJYfo7dQ63UNb9kgj2NhzwCElbmVfC7lp2vKbQAMq6vew7D+K/wB5BsDP7TqI5RMJ2lhjj1SIYxqYX+P1gNfGx08b3wBPSTZdUBhRhFkBbqRsEa9xddgQNt9IBJ3txganp4auBpWjR5JkF5pE5Nz+rtr5C77mzEb8AyizmZHeoLkiRFbS8Tmw/hB0i2/1NgT8RLX1dRTsC8xSH9PISTriFzpGw9Q2+SNifYaik85XRE5fGpg/VViCzd7WF7Gw9+Le+JKaCeSSdoZZdThpCAtumRewuGGq7X7EXv3vgJZs0makR4pnkRInDuEBWVeA2w223vsMdRVldV5fCcuTRTR8yEEu6b6QBzxa5Fz8YUplyR5VVRwTQVFM+pA7bujWIUm3zcG3+pwfQtHCzU9S9Qtg4k6RUBgCFszL9piSNxv724wEsFe8Es3RlkkUx36czbg7DVc32vcc22v84gqs6eKn8nWVfQlES6pLhXLEEFfx0m4tcGw3wNUSo8sSxiqSAyEM7BQyld7E3Fv6ne5xsxw0uYT1IrnRTZWWZwLGy2O9tySdgRe3wMA0o6+R53M8s0a0q65IiNN9tlUW1MBcXJ5NthfAmY1dVA8sFJUzyRkrZiSLXIIszDc+xBIPBF98duizyUppIVhdSrsgkHTYqTYXFyLqrb/ABGF9QFkn/Su0vQUQrGundQGB0qeQbA3G5OwPsDqXOAaBJEqE6sUtpWW24VWYXHYMFG3zgjMMylhaoiVfQ0RaGZPV6hcEEfBt+IvivCo9c6VdNpNSylW5UAEkOTvpOkra/G99udOlLCnTJjjbVr6kAB0xlmU6SRcm4IB7g73wFgoc3jaRxVzIFckxe+1gy2777/fhnBVQzu6RPqZACwsdr3t/Q4pWXq1LSrWyVDxibSEmBIRE2CrYKC21r6W+cWrJX1xTggalmYEi+42IuTvexGAX1uYVkMc9LOYEl6iqkrL6SpcW1A8grsSO9xttcafNTVdN3lNLSFNQjKWPsbkEE224IIvuDbZhm+WRyrU1VZPUSQqmoQptpAG4H19+fnC9ghlUSNFEJYtMdN0XfqKAAWN978AGwO3B2wEMNPSPHmIcRy0xUaIlshBCg3W+4JBOxJ4HviSmDGs6M1aNVrujLcv29VmBG4tzYm3vdlMckTGtSWOJZ4wRM7D1MB+yLdht6hYbe2CKAiFnFaKjpdDXDK0esngNwfUoAF78gtgJaiWc0wcVUscc8wjIGpVVr2KAEn2322sdybDGqSlFLHNG/mjPG46KCO9wRfa3FtRJB4B742OrHVl6VWnYsS0WrS1iV9Qv9uwDWI39W/F8bzGWepqWeT0XlUGMp9pWUqFccjditzpuDyewcvWzOsTFIhDEQEkjYKFW5Bt6VtYi49yva+5cVUuXhFQNJHMnRKMS6MyggANyvYWNrb7d8AVs8FAkjPEkkTBOogS6sqSAkhrDlQptwd9uLly0j5hlsnXCLaKOOSQX5t9s+7LsT8Eg3wHHk0mlMJmYrSteJkuwSxuNvbYAA/qg8ki3FAqPGpSRZtQMwRn3f1kaTt+0WBPAHAuTiOHozmUJFTxSwlIxFUKFCsBcrYL69wLbcfXEVfPSSRxmmWWOpjNxEXuzOouR7gsFIPY7EXscAd1UmgVVk6LNpZKhlvE6ixW/e50k342O5HPLzx9OMTBHSNVZyioNRLqTqGy3OnSDxY34xPVSwGu1QK08cVnkZpLLYodJZ+32hpA43Nt9g+rGH8xEKkK5sGWMsrX/AGZGKgXt9/fAQ5h0CeuJ36Qv6VGvUf1bncsASLarblRwdiamSCWWZqV5WC2U9Ib7gX1j7NvvHHvjkxV1FakbpxO6Ag+admdSW/VGkbHkKe/zjny0Twu76Imp3OjqR69agG+mPaxDBt7XI74CKKU01M0Pm1lMi6FKuvoJN78Ekg23FrBRttjcVElmZXVqlSRGjWcC41XBGxuWtYd2tsCQejJNEJ6QGoN5BI3VZjq2Ui1xcXuwtsQB8XxNlkUlRU+YoYIzLoBVpgdJZdKu5PJcnYe2nf4DvOWpFzWSKkjhSojXSI40ALk6TvYE/wCljfkYf5Q9HFH5Sne8oJZwVYEk7k7729vgAYrRgSOOR5Aka6jomRVuxA39y3IHJvftbFkyeshkgip0N5VjGsrHZSbbm42F8ALPmtbTPItdSxwKL6XRy23ZgSoB/wAJsfYHCWMdejDVjzZhNKLCRihUMwNhewAGpSBawPpvzh3mVLU65qmoqysC/wB2seq6jYWC3ALE92vyLAYTWNI0z0YigSfQs4IM4kB1C5B+0xNxta9jyLYDlATqMcqSxEaY4D+jGpAuwU7qbPbkHYm/bHdVRQPGs9KzLIoDSQiQCWJm7MR9q5tYm9yLEkNsFBR9eeaUNBO4kV1ZJd0cbMApv6rWuBqGwHxgiKsamoZUqXSFa3qo8BsELlQAFa9r7Hv8GxOA5hFLFJTSlDIvTu6xw2E2g3PpUAarkADsWY9r43UzrUlGmMM9Eps0TAyEMTa0ZJD7Ei52B3sBbEsEkjGmehqVlQTjQrNdivpYqe4NxbUe6723J1mkqz1S1CCKn9dwrxn7W2+rjfv24NyRgJuuaQifTLJFGFZ4mYOdFio3NtSkEjVyOG+I5a5qaFoKcTdCw0L1FZBfgEkBlPBHv7d8AiqWKHz9K0QZgJdco0B9RYmzsQNNmCd+AbbA4KoQBT+XmqT5Yq3lC6BFhci/TdRc3BBtwNiPYENTK9PPBVQRpOwGgpIoDmEmwBN+VJBG4uPvxI8cFTGqmoHULdVJOnpMaDSQ4uTuCwUdyeTa4xPA0EstSjuuloXl1t9hm3J9PK+m+xNyDewOAM5oXSCPLspp2gFayxBWnNoedQt7AauPc4CaCreoWSWCnboBnSkgihsg2N5Ntr3uAfv35BOWyreakaCSKSVliUSyhSgUkpbkbXsBzsLjnHFRXpFSw0i0uvy4CRRx2VkUem49W4+bqdsDz17OjyCN69raJGjkaOH/AA3BBkIFhc347XJwEyrUyyMtO0HSY9OF9JKqCQCVQ8i52F+GI3ttDHFqjAWqkilNhUNKy2Bu1gGt9lSrkg+24N8SwxRVEuuWooafp/ZYQPpXY6gHWQAfywJMqRVaPT1UTvJY+aWBg6W5uZWNhYDcW+SByBlQWmjmlq7oJJFKzyqEtsBfsGIt2NjfjkY0lY8dB0vXJMDtUqLBrI1h22DWNgBsTtfkfL0SqqzUxSKJ5N7JI4lkUfqhmI1k7e9t9xxiXOZNMqlVqY5o4wWqHUCSUXNgRp7WsGtyRvzgMDU/TiV6mB6rWACzWIFt/S9tIsOD/M74seSFrSpedogRoaUgrfuF2uf6e3BtXMxmqKxIJmhJkhDJDUTWAFxvqUHblb8XAuLXw2yOsvNCstQQZo/REzXubahsd+L2I5HO4tgHdVTQ1cPSqF1JqDWv3BuP5jCrNaeMVSskkEZeLpSLJNo9O9gosd9yL+3HOHZx5vlldL5KhlarljqJdZqtRb163F9v2gu6kfT4wDEwg0VVUdRp6OAsoAYldmCaVuTva9gPfkk2HVYXqJepD1XaRheQOB6gQLELZW5A9VyLgHEclZUtNK9KsbzEMChYRq7dUCNRYg7pq3N7G3fDVh1ssTNepMvTF4IZ3CLyAA1xcG/vsDbjABCkXMKUvcwrAxDFpGWKVxtexPG97cXBG+MnilqKlZqRHpgWtqp7KJPYnazbj/u24lbNNWo/ramnkUvDrSz20qQQASw9erUBtp+7ExzhIa+oq/KVr9UR9dIaWyh0JKkamB777bgC2A5gyOnliRYa2MVgsNctOq623NgRcX3+Ta2GEUFVQrIZ6VpKd7JPHLKr9QcDQLDftb2sOwwDPTxxeGpKdoKlYi3UUiNQiCw4KltIB3G/p4GwAw18MVEudeFoGqnPmPVGznc60YgMfnYHAL6uAwiKppqmaooVluQzkmG5B0sDvpuLX5FxyL4TZpRVNfVQpTr1ZXlJBUKttiSSd7EYfQzxxU6VNPDeQAtJJpKoyagNJHYWYMObWPcm6zzKxVk0EMLtJ0jFGSoVgSt9Fh7DYe3FzfYJsuylamCB6xBPE+mN0SQprfSPXbhhwebDfbDCPVDSwmGMCMXsXpyoiJIsQbW5G+4FhthfUVVLQU9RHUUss9ZC1o5NOv0Eg3Dfq3uTtxf4vgqTVFKIqQmspGMRlJVmZGC8+nexBTgHv8nASUNBBBLNHWxFYIgQhETAMDuDe1r9rj3tc7Y3CERYYq7XDUMgYSNuOCAhI2A3/rjrM+q+UU1LTgxySuzLSsdDCP1G38NgNvp2O4XZhULlMU1HTqtNCxCsZm02Rdgq3O/pHe2AljgqEn8ukMcVOCEamDFbObEA76d72vsb233wZmiMZaWkigZZooBUP6tbWUNszncgEW9yX+uHBpKevphKl065ilZ1tdtBDKD+FvxweVub98BVoMvaTLIK0SCYoj3cgW0i/qA73te3Fz7bYO8PQzRXWRbxrqAIF0VlOn0dxw1xhvJBG9M1PbTGyFLJtYEW2x1DEkESxxiyqLDAKM7rHWpho4yBqjaaQuxVNIIHqI7b7gc7DgnC2uhpZ8uaopctmEjr+jkLLBExPfSzbA82tfDXxDlsldFC0QV3jbeNjbWt1Nr+4Kgj6YVxxSGsSGpcwyMbB50EkiC1lC3uoF9rge3vgGtHltNFlKQ18cMioGb1jUEHOx+B3+MBUiZPUOBTVVailtIVauZV1e32tj8bYiiglNRX5QsilHjdCygKCSqkEqNgfUQbWvsdsFw5TUS0ASrFOlRGojjKbqyADZthsSL27cg4BTm2VU4mmpigiUm6ILgyIEXe/JOq9+/HxgmKhhMPVyNyyD7dFI+4/wAJPB+psdsSVslRLBHR1cBOiRX1lHZxYg2Fl0tcXGrUNjuBvhdQyh5oZ8vWNUgQBqhpAIwbcE34JIH3X73wEoqPW1NLM0YI9USkq7fWO3P05wdk0n9kUMqSxPoWQyzva3TDcWXk7WJ29+9xgbMPOpBNPL5hPTrKNLvIBYEDRwRz/FcAG2FlQ1IlLPLR0yVMJcxa0W736YawLbnddiN9z8XBhXTSvJNRQR9KklRo1WoNlkAW5sCbgixttvbc8YizR4amuyury6MLFEw1EKLMrWI3G4vqHNubnA6iHXPHTMksNNAxF/UASz2T4AAue9tu+xfiTp5bSLSaCy1AbSsab3YaWDWG+xNrb8e18BLV0D+cputURQVcTKqtGQ3VHa6E37kE+19vaPw3mdKldWGvWCmkI68LhyFeMgFrfT+h+MR5S09DRx18fWnVyaddd3VBdQulb8E7bcm3F74X1MUdX5eSaERQLVaYnkFlsGtbV2tdxbvtgDXqZaiOszGmVneaN/0bXFw+hIgfj7R29vm5kNMlX4ezCGr6qdBTpZSQWkI3O3N29NvjHGXL/Z6ZcvlSzH0ESyWuW0BGvbcepdxwb33NsdeIKloaKDKpKmCeeE9SrITSpBvYEXNt/v72tcYBh4GlkGWvTSsWMb6gxFrg87DYeoNt2xZcVXwpJCuYT0wkJmWBCyta43P9L/8AfAtWAzGYzGYBNnueR5aUpo4pZqudHMSRqDuBybnFZJqs4r0pacVSyhyZGlJtGlrXb1cnnYC3b3w/qoK+bxNRzrTDoQOyiYW/umj3ub31a7WFuBfvg5sqDZwuY9Y3A+yF3PpsBf23JtbnvgOssyxKEltWt2BubW5tfkk72FySTsMMLDGYzAC5pTvV5dU08T6JJY2VW9iRiq5HkeZzQwUudUdPDSUetkiGl1nkYmzkX4Fzt74umMwC+LKaWOko6doy4pFCxMx32t7djYbcY1Pk1FJlv9nxxCGAXKCMD0n3/mfxwxxmApoy4ZdTyBJVK9UxFtN2uCLWUcryLC5s173BGB89q6jNa/LJstijlaKYMF6gYal3t7j6EAm2H2cZXCywrDDG8z1BZOsSwDbubc23APGK1PJVPXx08U0qSFmieSUEWlbVqI39rfFrHfbAWOHNxUyVNJU0xqYlUCRo1UqL/quuo2O4/H4xPX5ilHS00dHZPMD9E3TJVFte5H3j8b9sV3KcxcQhQIUUxLArdQ6ijfZYkLb02IJv/wBbFUU8WZZN0KCUFEAVAbqpsNg1hxwdvg4CqNTVHQqLGUiCMKj9a7WWWJrhhxwfa1uMDokkcZEemJlkAdXu4Jt9pXNyTa531AdxhrWw1lDltVAJYZpWSZPUD6/7six+Lt27YBy2jbOqeKRqZakMASJDcofZge3yB8bWwHXg94W8QvPTya1kZodYuQ5CAsQeDuBx/THoOKF4ZjQZzT6GG80jELYgDSwAuOdre1r/AExfcBmMxmMwGYzGYzAZjMZhZn0kgpGippilUys0aLa72G43+t/fAS12aUlHGWkmjLC3oDAsb/GBaTPI56hYG0oxBZmY2G59ABPJI/ocUjVVTQCUEFQFYBSwtY25NgN/kbnbg4eZDX0aVAhkSIrcR9aR7HV39NyCbnkW/wBQueIKypSkh6sgYi4UBRcliQAB9SRifEciLKuiRQynkHALamvilqcvUalZnWQBha2pWFj87nb4OK944i0V9FYhVklUbkKpY3G5ve1r3FvvwfX5eKOuSqiZpJZJY2VmtuBICVHyF+8i/ON+KkirMu87TODLTtsQDqV13H0N/fATUmStTVJZYo6hJ4j1GmjG1gLJbsL2sO2977YPySnqqeCQVjbs5YAkXFzc3ttydh7AYq1Dntc3+++bSKmZw5iaMNcGxOpiQe9hpFha2+LPNnMMNZ0ZNXSKAo6Rs9z9wO24+/AI8/PXTOjoIWlGlHYegF0TURYjexIt/rgaGqp8mzPNIJS0ZqKdXhcR3ZQQSwU2+zuSLnkHBmfP0sizy6X1Vg2uB+qjdyPb3xrxTF/5LRyFo1qBBpErNpB2BIOxBBt/pgBsj0pn1HbQdbSi4G4ATYXvxv7AX4vi74858FzhM4kq6uUdOChAG7kLrZSALkjtaw/zx6DTzrURiRFkUH/5Iyh/A74CXGY0WAvcgAck42DfAZjMK88z/LMkSP8AtKrFO0wbpXjZtRFr8D5GKhF40y6po1NbnZhn64lCGkLBQDsvpA2t8k/OAvklXToJS08Q6P8Ae+sej2v7Yqfiepp5mjzOmqHVYUcPdSNJX+A79/jt72KtfGuWTAxyZiIXjbWk4gMmse1itx/1xFW+JfDmY5aIJqxY6mM2MrUd+qovZfSBYXP3YDqgkNbJ1VkF1bVIWjMgjUgatgONyNhzyebWiizTJcqp44VqL3GouKZhzc3Nl25xS6TN/Da5eqyVcXWS36N4Lpq39SXQ29t98CxZtkKzGRJ0iuTcKpj1fegB/kcB6NQZrJm6ypSRy02k21zRbkfHFj+OAaOumq6yTLDIdcLWZQGcjaxu5IG/Nrk4V5Z4wyDLqcRxVsZ/gAKKPpt/kMaXxnkNPJNKksTSTElmErkrf2Gnb7jgHNfl+XyTxUsc7i7ETRJUPYhRqtpubWNj24+cB11XRrSwVVSss9HKWRZBbqgKSLm+zg9ri4+cKK/xTkWY5T0Hr16ispdpEIaUXPsu9vY84BHiuhGXLlwriEg0skwZgp7aAFAOkAm1/YfTAF5llNXSRSVeT1NTJQG8iupIZO5uNiCN/bY2v7CxZlPEmqKsqzIGDluq1ifUuyjY7qPTbvaxx1R5v4aSkWOTM2SRy2rQrIFUne3pJAJubcH44xxU+IctiqHfL85KqTfUIirE2sTsvNha/tb5JB1nvnpfD0EVfTxJLUXqJ97kAWU3W1uGUY34yr6XMMtXyrGSNFIZDCQQSNr33X8MVUeIKapqoJa3MGlaC5hZpHUrq2b35Hw30wyrc/yGLw1LQQ1vmKlpBP6IiFZhawuygXsBvbtwOMALl1dTU2hYurG0hRTGUvo0pZTbctct7Hb3xZMtzfTBI2X1DK5BOuqQyGUjgWLgrftcX/DFIhr8plgvPM0ZJYPGxYk373QgW2XbT2/EeSroH03ngsWsFZNehfldIB777n64C71Tz57Wt5qpgSMxqXpmcqYgANRMbodShrncWO1yLDD/ACGlnpKtOqZGEsJJZZCYxpIAFvsgG910gbXBGPMaDN48tceSzCCOx1XCkpqHcKR9/a1zb2Nv8E0j5pQ1MkNYojiqR0mieQBWG5GkFbg3BH4EHAXyWCGa3WijktxrUG344j8lSceVg/LGF3iasrcty562jeG0ZUMkkZN7kDYgj3xxl7Z3WUMFT5yiTrRh9PlmNrj/AB4z8n5cdl+H48jTyVJx5WD8sYzyVIP/AGsH5YwDSnNzNUU9TNTXCq0MyQtY7m4ILfHvgDwzmmZ5tPVeZlp1jppNBCRG78+7bcYeSbybftPju1vo98lSfusH5YxvyVJ+6wfljEx42wip66szatrI6KojpqalfpatAd3bvzsBicsuN29qzHefw28lSX/9LB+WMb8lSfusH5Ywso581etq6GpeBWjRHhmSM2cEtckX52G2F+R5jnebNVjr0Mfl5Omf93Y6jvv9r4xW6slk2WmnbLd1j8lS/u0P5YxryVJ+6wfljC2YZ7C8J8xRyxtKFk007BlB2uPURgCjzbNP9pGyqukpkAUsjpEf0g5H63tf8MLqyXawmncpvKsXkqT91g/LGM8nSfu0H5Yx3OW6LlHVCF2ZhcD5thJl1Rm1Xk5rnmpkZlZ4l6DWKjgn1d+fvxa5bXZWY2zc48lSfusH5YxryVJ+6wfljCbwtX5jnFAauolgQaiqrHEebcm5wPFmWcy+IajKUno1ESa+oYGNxYdtXzinmx4y+1/FeVnpYfJUn7rB+WuM8jSfusH5Ywtq1z+GneSKpoZWVdWjy7DV8A6ucC+KM0zHKqWCqpnpykrhCkkRuLgnm/xictTjLbEY6dysk+TzyVJ+6wfljEsUUcS6Yo1RebKABhNWtn1NSNUQzUU5RdTRGFlJHwdWCPDmbDOcuFT0+m4Yq63vY4makuXH5RcLx5fAbxv/AMNVX1T/AJ1xHk02bLlFGIaGleMQqFZqogkW9tGM8azIcknpl1NM5TSiqSftA9vpjeTZ1QwZTSQzPKskcSqymB9iB9MY3bzXvbptN/DOt+x2RTVU1NI1coScTuGUNcKL7AH6Wwk8B/3mb/8A6P8ANsM0zyCer0QmQU8Sl5pniZQewUXG53v92EXhGuhoJcx82s0Qmm1Iei5BFz7D5xFyx54d+zHG8M+vS7HjFPzXLcyyXMJs1yUmWKU6p6e1/wCXcfzGGtRnkU0kVLlyzPNK4XWYWCoO5JItxfHOXZ5FGstPmbmCSGRkEkoISRQTYg8YvqXDPrf7UwmeHe30l8PZ7S50rMi9OoQeuM72Hwe4wi8JyVyT5r5KnglU1J1dSYpY3P8ACcTZXHB/tNWZxTgxZeE09QqQsjm1yvuNvxxD4Tr4aGTMTVrPGJ59cZMDm4ufYYx5W3HlfbfjJMuM9HtLUZm+dRxVtPFDD5d2HSl1hm1KN9hxf+eFvjimeDyecU20tLIocjut9v5/1wwrPEFKsemkE01RIdMa9BwNR2BJIsBhlVUy1lDLTT+pZIyjH6jnG2WMzxuMu7HHK4ZTKzYtzOrGYZfS09K++Y2UMD9mO13P4bffhnOqx0MqIAFWIgAcAWxXfBeXVNP1XriS1OzU8II+yuq7H7zb8MPs1qIqahmaViLowAAJJ27AYnTtuHPL9ozkmXHEm/8AD7/h4f8A2t/lgFXqU8eVxpIY5ZOiLrJIUFtKd7HBHgWdKfJ2p59UUqyMxV1I2sN98CU9dDF40rK2QSimePQsghYgmy+w+Djn68Wn2378mpdjuepzfzNEs1JBFA06iR45y5tY7W0jvbAH/iJtlFNb95X/AJWw0m8RZdHEzhp3IGypTyEn44xX/F9TJV5LRRtG7VTSiZ4kQkxqQbA29rgY01rPHlJd1NGXyY2zYZm3iCZVTLko3pqipXSktUQqC+19ib4beHMpXJsuWlD9RySzvbk4hzOgpfEOVdNT6gLxyW3Rre39RgTwvmtSobLM2jlSqgOhJGUkSDtvxf8AricetTfL6Re9PbH7f//Z"/>
          <p:cNvSpPr>
            <a:spLocks noChangeAspect="1" noChangeArrowheads="1"/>
          </p:cNvSpPr>
          <p:nvPr/>
        </p:nvSpPr>
        <p:spPr bwMode="auto">
          <a:xfrm>
            <a:off x="155575" y="-731838"/>
            <a:ext cx="1371600" cy="1524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03" name="AutoShape 10" descr="data:image/jpeg;base64,/9j/4AAQSkZJRgABAQAAAQABAAD/2wCEAAkGBwgHBgkIBwgKCgkLDRYPDQwMDRsUFRAWIB0iIiAdHx8kKDQsJCYxJx8fLT0tMTU3Ojo6Iys/RD84QzQ5OjcBCgoKDQwNGg8PGjclHyU3Nzc3Nzc3Nzc3Nzc3Nzc3Nzc3Nzc3Nzc3Nzc3Nzc3Nzc3Nzc3Nzc3Nzc3Nzc3Nzc3N//AABEIAKAAkAMBIgACEQEDEQH/xAAbAAACAgMBAAAAAAAAAAAAAAAEBQMGAAECB//EAEIQAAIBAgUCBQEEBwUGBwAAAAECAwQRAAUSITETQQYUIlFhcTKBkZMjQlJUYqGxFTNywdEWJDay4fAHJTREU3N0/8QAGAEBAAMBAAAAAAAAAAAAAAAAAAECAwT/xAAhEQEBAAEEAgIDAAAAAAAAAAAAAQIDERIhE1FBgSIxcf/aAAwDAQACEQMRAD8A9saWMOELqHPAJ3wqrc2eFXiEJhqDIscXUI0uSwA/kf8ALnbA+aRtUTzpT0jBrBZZJIv0clhydXpIH7W59sLIqZ54Jatq0LFpRBLIQDKST6bgEjtYeoi9jvsAsz5jEgpHKt0akbSHhbgWv9b4imrpZal6ajW0sbESCRd7WFivAI3Hfa423xXqhlWMQw9aF1QBoqoW/V0at7Aqe5X+Lb2yKoqzNHVK8srrJYfo7dQ63UNb9kgj2NhzwCElbmVfC7lp2vKbQAMq6vew7D+K/wB5BsDP7TqI5RMJ2lhjj1SIYxqYX+P1gNfGx08b3wBPSTZdUBhRhFkBbqRsEa9xddgQNt9IBJ3txganp4auBpWjR5JkF5pE5Nz+rtr5C77mzEb8AyizmZHeoLkiRFbS8Tmw/hB0i2/1NgT8RLX1dRTsC8xSH9PISTriFzpGw9Q2+SNifYaik85XRE5fGpg/VViCzd7WF7Gw9+Le+JKaCeSSdoZZdThpCAtumRewuGGq7X7EXv3vgJZs0makR4pnkRInDuEBWVeA2w223vsMdRVldV5fCcuTRTR8yEEu6b6QBzxa5Fz8YUplyR5VVRwTQVFM+pA7bujWIUm3zcG3+pwfQtHCzU9S9Qtg4k6RUBgCFszL9piSNxv724wEsFe8Es3RlkkUx36czbg7DVc32vcc22v84gqs6eKn8nWVfQlES6pLhXLEEFfx0m4tcGw3wNUSo8sSxiqSAyEM7BQyld7E3Fv6ne5xsxw0uYT1IrnRTZWWZwLGy2O9tySdgRe3wMA0o6+R53M8s0a0q65IiNN9tlUW1MBcXJ5NthfAmY1dVA8sFJUzyRkrZiSLXIIszDc+xBIPBF98duizyUppIVhdSrsgkHTYqTYXFyLqrb/ABGF9QFkn/Su0vQUQrGundQGB0qeQbA3G5OwPsDqXOAaBJEqE6sUtpWW24VWYXHYMFG3zgjMMylhaoiVfQ0RaGZPV6hcEEfBt+IvivCo9c6VdNpNSylW5UAEkOTvpOkra/G99udOlLCnTJjjbVr6kAB0xlmU6SRcm4IB7g73wFgoc3jaRxVzIFckxe+1gy2777/fhnBVQzu6RPqZACwsdr3t/Q4pWXq1LSrWyVDxibSEmBIRE2CrYKC21r6W+cWrJX1xTggalmYEi+42IuTvexGAX1uYVkMc9LOYEl6iqkrL6SpcW1A8grsSO9xttcafNTVdN3lNLSFNQjKWPsbkEE224IIvuDbZhm+WRyrU1VZPUSQqmoQptpAG4H19+fnC9ghlUSNFEJYtMdN0XfqKAAWN978AGwO3B2wEMNPSPHmIcRy0xUaIlshBCg3W+4JBOxJ4HviSmDGs6M1aNVrujLcv29VmBG4tzYm3vdlMckTGtSWOJZ4wRM7D1MB+yLdht6hYbe2CKAiFnFaKjpdDXDK0esngNwfUoAF78gtgJaiWc0wcVUscc8wjIGpVVr2KAEn2322sdybDGqSlFLHNG/mjPG46KCO9wRfa3FtRJB4B742OrHVl6VWnYsS0WrS1iV9Qv9uwDWI39W/F8bzGWepqWeT0XlUGMp9pWUqFccjditzpuDyewcvWzOsTFIhDEQEkjYKFW5Bt6VtYi49yva+5cVUuXhFQNJHMnRKMS6MyggANyvYWNrb7d8AVs8FAkjPEkkTBOogS6sqSAkhrDlQptwd9uLly0j5hlsnXCLaKOOSQX5t9s+7LsT8Eg3wHHk0mlMJmYrSteJkuwSxuNvbYAA/qg8ki3FAqPGpSRZtQMwRn3f1kaTt+0WBPAHAuTiOHozmUJFTxSwlIxFUKFCsBcrYL69wLbcfXEVfPSSRxmmWWOpjNxEXuzOouR7gsFIPY7EXscAd1UmgVVk6LNpZKhlvE6ixW/e50k342O5HPLzx9OMTBHSNVZyioNRLqTqGy3OnSDxY34xPVSwGu1QK08cVnkZpLLYodJZ+32hpA43Nt9g+rGH8xEKkK5sGWMsrX/AGZGKgXt9/fAQ5h0CeuJ36Qv6VGvUf1bncsASLarblRwdiamSCWWZqV5WC2U9Ib7gX1j7NvvHHvjkxV1FakbpxO6Ag+admdSW/VGkbHkKe/zjny0Twu76Imp3OjqR69agG+mPaxDBt7XI74CKKU01M0Pm1lMi6FKuvoJN78Ekg23FrBRttjcVElmZXVqlSRGjWcC41XBGxuWtYd2tsCQejJNEJ6QGoN5BI3VZjq2Ui1xcXuwtsQB8XxNlkUlRU+YoYIzLoBVpgdJZdKu5PJcnYe2nf4DvOWpFzWSKkjhSojXSI40ALk6TvYE/wCljfkYf5Q9HFH5Sne8oJZwVYEk7k7729vgAYrRgSOOR5Aka6jomRVuxA39y3IHJvftbFkyeshkgip0N5VjGsrHZSbbm42F8ALPmtbTPItdSxwKL6XRy23ZgSoB/wAJsfYHCWMdejDVjzZhNKLCRihUMwNhewAGpSBawPpvzh3mVLU65qmoqysC/wB2seq6jYWC3ALE92vyLAYTWNI0z0YigSfQs4IM4kB1C5B+0xNxta9jyLYDlATqMcqSxEaY4D+jGpAuwU7qbPbkHYm/bHdVRQPGs9KzLIoDSQiQCWJm7MR9q5tYm9yLEkNsFBR9eeaUNBO4kV1ZJd0cbMApv6rWuBqGwHxgiKsamoZUqXSFa3qo8BsELlQAFa9r7Hv8GxOA5hFLFJTSlDIvTu6xw2E2g3PpUAarkADsWY9r43UzrUlGmMM9Eps0TAyEMTa0ZJD7Ei52B3sBbEsEkjGmehqVlQTjQrNdivpYqe4NxbUe6723J1mkqz1S1CCKn9dwrxn7W2+rjfv24NyRgJuuaQifTLJFGFZ4mYOdFio3NtSkEjVyOG+I5a5qaFoKcTdCw0L1FZBfgEkBlPBHv7d8AiqWKHz9K0QZgJdco0B9RYmzsQNNmCd+AbbA4KoQBT+XmqT5Yq3lC6BFhci/TdRc3BBtwNiPYENTK9PPBVQRpOwGgpIoDmEmwBN+VJBG4uPvxI8cFTGqmoHULdVJOnpMaDSQ4uTuCwUdyeTa4xPA0EstSjuuloXl1t9hm3J9PK+m+xNyDewOAM5oXSCPLspp2gFayxBWnNoedQt7AauPc4CaCreoWSWCnboBnSkgihsg2N5Ntr3uAfv35BOWyreakaCSKSVliUSyhSgUkpbkbXsBzsLjnHFRXpFSw0i0uvy4CRRx2VkUem49W4+bqdsDz17OjyCN69raJGjkaOH/AA3BBkIFhc347XJwEyrUyyMtO0HSY9OF9JKqCQCVQ8i52F+GI3ttDHFqjAWqkilNhUNKy2Bu1gGt9lSrkg+24N8SwxRVEuuWooafp/ZYQPpXY6gHWQAfywJMqRVaPT1UTvJY+aWBg6W5uZWNhYDcW+SByBlQWmjmlq7oJJFKzyqEtsBfsGIt2NjfjkY0lY8dB0vXJMDtUqLBrI1h22DWNgBsTtfkfL0SqqzUxSKJ5N7JI4lkUfqhmI1k7e9t9xxiXOZNMqlVqY5o4wWqHUCSUXNgRp7WsGtyRvzgMDU/TiV6mB6rWACzWIFt/S9tIsOD/M74seSFrSpedogRoaUgrfuF2uf6e3BtXMxmqKxIJmhJkhDJDUTWAFxvqUHblb8XAuLXw2yOsvNCstQQZo/REzXubahsd+L2I5HO4tgHdVTQ1cPSqF1JqDWv3BuP5jCrNaeMVSskkEZeLpSLJNo9O9gosd9yL+3HOHZx5vlldL5KhlarljqJdZqtRb163F9v2gu6kfT4wDEwg0VVUdRp6OAsoAYldmCaVuTva9gPfkk2HVYXqJepD1XaRheQOB6gQLELZW5A9VyLgHEclZUtNK9KsbzEMChYRq7dUCNRYg7pq3N7G3fDVh1ssTNepMvTF4IZ3CLyAA1xcG/vsDbjABCkXMKUvcwrAxDFpGWKVxtexPG97cXBG+MnilqKlZqRHpgWtqp7KJPYnazbj/u24lbNNWo/ramnkUvDrSz20qQQASw9erUBtp+7ExzhIa+oq/KVr9UR9dIaWyh0JKkamB777bgC2A5gyOnliRYa2MVgsNctOq623NgRcX3+Ta2GEUFVQrIZ6VpKd7JPHLKr9QcDQLDftb2sOwwDPTxxeGpKdoKlYi3UUiNQiCw4KltIB3G/p4GwAw18MVEudeFoGqnPmPVGznc60YgMfnYHAL6uAwiKppqmaooVluQzkmG5B0sDvpuLX5FxyL4TZpRVNfVQpTr1ZXlJBUKttiSSd7EYfQzxxU6VNPDeQAtJJpKoyagNJHYWYMObWPcm6zzKxVk0EMLtJ0jFGSoVgSt9Fh7DYe3FzfYJsuylamCB6xBPE+mN0SQprfSPXbhhwebDfbDCPVDSwmGMCMXsXpyoiJIsQbW5G+4FhthfUVVLQU9RHUUss9ZC1o5NOv0Eg3Dfq3uTtxf4vgqTVFKIqQmspGMRlJVmZGC8+nexBTgHv8nASUNBBBLNHWxFYIgQhETAMDuDe1r9rj3tc7Y3CERYYq7XDUMgYSNuOCAhI2A3/rjrM+q+UU1LTgxySuzLSsdDCP1G38NgNvp2O4XZhULlMU1HTqtNCxCsZm02Rdgq3O/pHe2AljgqEn8ukMcVOCEamDFbObEA76d72vsb233wZmiMZaWkigZZooBUP6tbWUNszncgEW9yX+uHBpKevphKl065ilZ1tdtBDKD+FvxweVub98BVoMvaTLIK0SCYoj3cgW0i/qA73te3Fz7bYO8PQzRXWRbxrqAIF0VlOn0dxw1xhvJBG9M1PbTGyFLJtYEW2x1DEkESxxiyqLDAKM7rHWpho4yBqjaaQuxVNIIHqI7b7gc7DgnC2uhpZ8uaopctmEjr+jkLLBExPfSzbA82tfDXxDlsldFC0QV3jbeNjbWt1Nr+4Kgj6YVxxSGsSGpcwyMbB50EkiC1lC3uoF9rge3vgGtHltNFlKQ18cMioGb1jUEHOx+B3+MBUiZPUOBTVVailtIVauZV1e32tj8bYiiglNRX5QsilHjdCygKCSqkEqNgfUQbWvsdsFw5TUS0ASrFOlRGojjKbqyADZthsSL27cg4BTm2VU4mmpigiUm6ILgyIEXe/JOq9+/HxgmKhhMPVyNyyD7dFI+4/wAJPB+psdsSVslRLBHR1cBOiRX1lHZxYg2Fl0tcXGrUNjuBvhdQyh5oZ8vWNUgQBqhpAIwbcE34JIH3X73wEoqPW1NLM0YI9USkq7fWO3P05wdk0n9kUMqSxPoWQyzva3TDcWXk7WJ29+9xgbMPOpBNPL5hPTrKNLvIBYEDRwRz/FcAG2FlQ1IlLPLR0yVMJcxa0W736YawLbnddiN9z8XBhXTSvJNRQR9KklRo1WoNlkAW5sCbgixttvbc8YizR4amuyury6MLFEw1EKLMrWI3G4vqHNubnA6iHXPHTMksNNAxF/UASz2T4AAue9tu+xfiTp5bSLSaCy1AbSsab3YaWDWG+xNrb8e18BLV0D+cputURQVcTKqtGQ3VHa6E37kE+19vaPw3mdKldWGvWCmkI68LhyFeMgFrfT+h+MR5S09DRx18fWnVyaddd3VBdQulb8E7bcm3F74X1MUdX5eSaERQLVaYnkFlsGtbV2tdxbvtgDXqZaiOszGmVneaN/0bXFw+hIgfj7R29vm5kNMlX4ezCGr6qdBTpZSQWkI3O3N29NvjHGXL/Z6ZcvlSzH0ESyWuW0BGvbcepdxwb33NsdeIKloaKDKpKmCeeE9SrITSpBvYEXNt/v72tcYBh4GlkGWvTSsWMb6gxFrg87DYeoNt2xZcVXwpJCuYT0wkJmWBCyta43P9L/8AfAtWAzGYzGYBNnueR5aUpo4pZqudHMSRqDuBybnFZJqs4r0pacVSyhyZGlJtGlrXb1cnnYC3b3w/qoK+bxNRzrTDoQOyiYW/umj3ub31a7WFuBfvg5sqDZwuY9Y3A+yF3PpsBf23JtbnvgOssyxKEltWt2BubW5tfkk72FySTsMMLDGYzAC5pTvV5dU08T6JJY2VW9iRiq5HkeZzQwUudUdPDSUetkiGl1nkYmzkX4Fzt74umMwC+LKaWOko6doy4pFCxMx32t7djYbcY1Pk1FJlv9nxxCGAXKCMD0n3/mfxwxxmApoy4ZdTyBJVK9UxFtN2uCLWUcryLC5s173BGB89q6jNa/LJstijlaKYMF6gYal3t7j6EAm2H2cZXCywrDDG8z1BZOsSwDbubc23APGK1PJVPXx08U0qSFmieSUEWlbVqI39rfFrHfbAWOHNxUyVNJU0xqYlUCRo1UqL/quuo2O4/H4xPX5ilHS00dHZPMD9E3TJVFte5H3j8b9sV3KcxcQhQIUUxLArdQ6ijfZYkLb02IJv/wBbFUU8WZZN0KCUFEAVAbqpsNg1hxwdvg4CqNTVHQqLGUiCMKj9a7WWWJrhhxwfa1uMDokkcZEemJlkAdXu4Jt9pXNyTa531AdxhrWw1lDltVAJYZpWSZPUD6/7six+Lt27YBy2jbOqeKRqZakMASJDcofZge3yB8bWwHXg94W8QvPTya1kZodYuQ5CAsQeDuBx/THoOKF4ZjQZzT6GG80jELYgDSwAuOdre1r/AExfcBmMxmMwGYzGYzAZjMZhZn0kgpGippilUys0aLa72G43+t/fAS12aUlHGWkmjLC3oDAsb/GBaTPI56hYG0oxBZmY2G59ABPJI/ocUjVVTQCUEFQFYBSwtY25NgN/kbnbg4eZDX0aVAhkSIrcR9aR7HV39NyCbnkW/wBQueIKypSkh6sgYi4UBRcliQAB9SRifEciLKuiRQynkHALamvilqcvUalZnWQBha2pWFj87nb4OK944i0V9FYhVklUbkKpY3G5ve1r3FvvwfX5eKOuSqiZpJZJY2VmtuBICVHyF+8i/ON+KkirMu87TODLTtsQDqV13H0N/fATUmStTVJZYo6hJ4j1GmjG1gLJbsL2sO2977YPySnqqeCQVjbs5YAkXFzc3ttydh7AYq1Dntc3+++bSKmZw5iaMNcGxOpiQe9hpFha2+LPNnMMNZ0ZNXSKAo6Rs9z9wO24+/AI8/PXTOjoIWlGlHYegF0TURYjexIt/rgaGqp8mzPNIJS0ZqKdXhcR3ZQQSwU2+zuSLnkHBmfP0sizy6X1Vg2uB+qjdyPb3xrxTF/5LRyFo1qBBpErNpB2BIOxBBt/pgBsj0pn1HbQdbSi4G4ATYXvxv7AX4vi74858FzhM4kq6uUdOChAG7kLrZSALkjtaw/zx6DTzrURiRFkUH/5Iyh/A74CXGY0WAvcgAck42DfAZjMK88z/LMkSP8AtKrFO0wbpXjZtRFr8D5GKhF40y6po1NbnZhn64lCGkLBQDsvpA2t8k/OAvklXToJS08Q6P8Ae+sej2v7Yqfiepp5mjzOmqHVYUcPdSNJX+A79/jt72KtfGuWTAxyZiIXjbWk4gMmse1itx/1xFW+JfDmY5aIJqxY6mM2MrUd+qovZfSBYXP3YDqgkNbJ1VkF1bVIWjMgjUgatgONyNhzyebWiizTJcqp44VqL3GouKZhzc3Nl25xS6TN/Da5eqyVcXWS36N4Lpq39SXQ29t98CxZtkKzGRJ0iuTcKpj1fegB/kcB6NQZrJm6ypSRy02k21zRbkfHFj+OAaOumq6yTLDIdcLWZQGcjaxu5IG/Nrk4V5Z4wyDLqcRxVsZ/gAKKPpt/kMaXxnkNPJNKksTSTElmErkrf2Gnb7jgHNfl+XyTxUsc7i7ETRJUPYhRqtpubWNj24+cB11XRrSwVVSss9HKWRZBbqgKSLm+zg9ri4+cKK/xTkWY5T0Hr16ispdpEIaUXPsu9vY84BHiuhGXLlwriEg0skwZgp7aAFAOkAm1/YfTAF5llNXSRSVeT1NTJQG8iupIZO5uNiCN/bY2v7CxZlPEmqKsqzIGDluq1ifUuyjY7qPTbvaxx1R5v4aSkWOTM2SRy2rQrIFUne3pJAJubcH44xxU+IctiqHfL85KqTfUIirE2sTsvNha/tb5JB1nvnpfD0EVfTxJLUXqJ97kAWU3W1uGUY34yr6XMMtXyrGSNFIZDCQQSNr33X8MVUeIKapqoJa3MGlaC5hZpHUrq2b35Hw30wyrc/yGLw1LQQ1vmKlpBP6IiFZhawuygXsBvbtwOMALl1dTU2hYurG0hRTGUvo0pZTbctct7Hb3xZMtzfTBI2X1DK5BOuqQyGUjgWLgrftcX/DFIhr8plgvPM0ZJYPGxYk373QgW2XbT2/EeSroH03ngsWsFZNehfldIB777n64C71Tz57Wt5qpgSMxqXpmcqYgANRMbodShrncWO1yLDD/ACGlnpKtOqZGEsJJZZCYxpIAFvsgG910gbXBGPMaDN48tceSzCCOx1XCkpqHcKR9/a1zb2Nv8E0j5pQ1MkNYojiqR0mieQBWG5GkFbg3BH4EHAXyWCGa3WijktxrUG344j8lSceVg/LGF3iasrcty562jeG0ZUMkkZN7kDYgj3xxl7Z3WUMFT5yiTrRh9PlmNrj/AB4z8n5cdl+H48jTyVJx5WD8sYzyVIP/AGsH5YwDSnNzNUU9TNTXCq0MyQtY7m4ILfHvgDwzmmZ5tPVeZlp1jppNBCRG78+7bcYeSbybftPju1vo98lSfusH5YxvyVJ+6wfljEx42wip66szatrI6KojpqalfpatAd3bvzsBicsuN29qzHefw28lSX/9LB+WMb8lSfusH5Ywso581etq6GpeBWjRHhmSM2cEtckX52G2F+R5jnebNVjr0Mfl5Omf93Y6jvv9r4xW6slk2WmnbLd1j8lS/u0P5YxryVJ+6wfljC2YZ7C8J8xRyxtKFk007BlB2uPURgCjzbNP9pGyqukpkAUsjpEf0g5H63tf8MLqyXawmncpvKsXkqT91g/LGM8nSfu0H5Yx3OW6LlHVCF2ZhcD5thJl1Rm1Xk5rnmpkZlZ4l6DWKjgn1d+fvxa5bXZWY2zc48lSfusH5YxryVJ+6wfljCbwtX5jnFAauolgQaiqrHEebcm5wPFmWcy+IajKUno1ESa+oYGNxYdtXzinmx4y+1/FeVnpYfJUn7rB+WuM8jSfusH5Ywtq1z+GneSKpoZWVdWjy7DV8A6ucC+KM0zHKqWCqpnpykrhCkkRuLgnm/xictTjLbEY6dysk+TzyVJ+6wfljEsUUcS6Yo1RebKABhNWtn1NSNUQzUU5RdTRGFlJHwdWCPDmbDOcuFT0+m4Yq63vY4makuXH5RcLx5fAbxv/AMNVX1T/AJ1xHk02bLlFGIaGleMQqFZqogkW9tGM8azIcknpl1NM5TSiqSftA9vpjeTZ1QwZTSQzPKskcSqymB9iB9MY3bzXvbptN/DOt+x2RTVU1NI1coScTuGUNcKL7AH6Wwk8B/3mb/8A6P8ANsM0zyCer0QmQU8Sl5pniZQewUXG53v92EXhGuhoJcx82s0Qmm1Iei5BFz7D5xFyx54d+zHG8M+vS7HjFPzXLcyyXMJs1yUmWKU6p6e1/wCXcfzGGtRnkU0kVLlyzPNK4XWYWCoO5JItxfHOXZ5FGstPmbmCSGRkEkoISRQTYg8YvqXDPrf7UwmeHe30l8PZ7S50rMi9OoQeuM72Hwe4wi8JyVyT5r5KnglU1J1dSYpY3P8ACcTZXHB/tNWZxTgxZeE09QqQsjm1yvuNvxxD4Tr4aGTMTVrPGJ59cZMDm4ufYYx5W3HlfbfjJMuM9HtLUZm+dRxVtPFDD5d2HSl1hm1KN9hxf+eFvjimeDyecU20tLIocjut9v5/1wwrPEFKsemkE01RIdMa9BwNR2BJIsBhlVUy1lDLTT+pZIyjH6jnG2WMzxuMu7HHK4ZTKzYtzOrGYZfS09K++Y2UMD9mO13P4bffhnOqx0MqIAFWIgAcAWxXfBeXVNP1XriS1OzU8II+yuq7H7zb8MPs1qIqahmaViLowAAJJ27AYnTtuHPL9ozkmXHEm/8AD7/h4f8A2t/lgFXqU8eVxpIY5ZOiLrJIUFtKd7HBHgWdKfJ2p59UUqyMxV1I2sN98CU9dDF40rK2QSimePQsghYgmy+w+Djn68Wn2378mpdjuepzfzNEs1JBFA06iR45y5tY7W0jvbAH/iJtlFNb95X/AJWw0m8RZdHEzhp3IGypTyEn44xX/F9TJV5LRRtG7VTSiZ4kQkxqQbA29rgY01rPHlJd1NGXyY2zYZm3iCZVTLko3pqipXSktUQqC+19ib4beHMpXJsuWlD9RySzvbk4hzOgpfEOVdNT6gLxyW3Rre39RgTwvmtSobLM2jlSqgOhJGUkSDtvxf8AricetTfL6Re9PbH7f//Z"/>
          <p:cNvSpPr>
            <a:spLocks noChangeAspect="1" noChangeArrowheads="1"/>
          </p:cNvSpPr>
          <p:nvPr/>
        </p:nvSpPr>
        <p:spPr bwMode="auto">
          <a:xfrm>
            <a:off x="307975" y="-579438"/>
            <a:ext cx="1371600" cy="1524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04" name="AutoShape 12" descr="data:image/jpeg;base64,/9j/4AAQSkZJRgABAQAAAQABAAD/2wCEAAkGBwgHBgkIBwgKCgkLDRYPDQwMDRsUFRAWIB0iIiAdHx8kKDQsJCYxJx8fLT0tMTU3Ojo6Iys/RD84QzQ5OjcBCgoKDQwNGg8PGjclHyU3Nzc3Nzc3Nzc3Nzc3Nzc3Nzc3Nzc3Nzc3Nzc3Nzc3Nzc3Nzc3Nzc3Nzc3Nzc3Nzc3N//AABEIAKAAkAMBIgACEQEDEQH/xAAbAAACAgMBAAAAAAAAAAAAAAAEBQMGAAECB//EAEIQAAIBAgUCBQEEBwUGBwAAAAECAwQRAAUSITETQQYUIlFhcTKBkZMjQlJUYqGxFTNywdEWJDay4fAHJTREU3N0/8QAGAEBAAMBAAAAAAAAAAAAAAAAAAECAwT/xAAhEQEBAAEEAgIDAAAAAAAAAAAAAQIDERIhE1FBgSIxcf/aAAwDAQACEQMRAD8A9saWMOELqHPAJ3wqrc2eFXiEJhqDIscXUI0uSwA/kf8ALnbA+aRtUTzpT0jBrBZZJIv0clhydXpIH7W59sLIqZ54Jatq0LFpRBLIQDKST6bgEjtYeoi9jvsAsz5jEgpHKt0akbSHhbgWv9b4imrpZal6ajW0sbESCRd7WFivAI3Hfa423xXqhlWMQw9aF1QBoqoW/V0at7Aqe5X+Lb2yKoqzNHVK8srrJYfo7dQ63UNb9kgj2NhzwCElbmVfC7lp2vKbQAMq6vew7D+K/wB5BsDP7TqI5RMJ2lhjj1SIYxqYX+P1gNfGx08b3wBPSTZdUBhRhFkBbqRsEa9xddgQNt9IBJ3txganp4auBpWjR5JkF5pE5Nz+rtr5C77mzEb8AyizmZHeoLkiRFbS8Tmw/hB0i2/1NgT8RLX1dRTsC8xSH9PISTriFzpGw9Q2+SNifYaik85XRE5fGpg/VViCzd7WF7Gw9+Le+JKaCeSSdoZZdThpCAtumRewuGGq7X7EXv3vgJZs0makR4pnkRInDuEBWVeA2w223vsMdRVldV5fCcuTRTR8yEEu6b6QBzxa5Fz8YUplyR5VVRwTQVFM+pA7bujWIUm3zcG3+pwfQtHCzU9S9Qtg4k6RUBgCFszL9piSNxv724wEsFe8Es3RlkkUx36czbg7DVc32vcc22v84gqs6eKn8nWVfQlES6pLhXLEEFfx0m4tcGw3wNUSo8sSxiqSAyEM7BQyld7E3Fv6ne5xsxw0uYT1IrnRTZWWZwLGy2O9tySdgRe3wMA0o6+R53M8s0a0q65IiNN9tlUW1MBcXJ5NthfAmY1dVA8sFJUzyRkrZiSLXIIszDc+xBIPBF98duizyUppIVhdSrsgkHTYqTYXFyLqrb/ABGF9QFkn/Su0vQUQrGundQGB0qeQbA3G5OwPsDqXOAaBJEqE6sUtpWW24VWYXHYMFG3zgjMMylhaoiVfQ0RaGZPV6hcEEfBt+IvivCo9c6VdNpNSylW5UAEkOTvpOkra/G99udOlLCnTJjjbVr6kAB0xlmU6SRcm4IB7g73wFgoc3jaRxVzIFckxe+1gy2777/fhnBVQzu6RPqZACwsdr3t/Q4pWXq1LSrWyVDxibSEmBIRE2CrYKC21r6W+cWrJX1xTggalmYEi+42IuTvexGAX1uYVkMc9LOYEl6iqkrL6SpcW1A8grsSO9xttcafNTVdN3lNLSFNQjKWPsbkEE224IIvuDbZhm+WRyrU1VZPUSQqmoQptpAG4H19+fnC9ghlUSNFEJYtMdN0XfqKAAWN978AGwO3B2wEMNPSPHmIcRy0xUaIlshBCg3W+4JBOxJ4HviSmDGs6M1aNVrujLcv29VmBG4tzYm3vdlMckTGtSWOJZ4wRM7D1MB+yLdht6hYbe2CKAiFnFaKjpdDXDK0esngNwfUoAF78gtgJaiWc0wcVUscc8wjIGpVVr2KAEn2322sdybDGqSlFLHNG/mjPG46KCO9wRfa3FtRJB4B742OrHVl6VWnYsS0WrS1iV9Qv9uwDWI39W/F8bzGWepqWeT0XlUGMp9pWUqFccjditzpuDyewcvWzOsTFIhDEQEkjYKFW5Bt6VtYi49yva+5cVUuXhFQNJHMnRKMS6MyggANyvYWNrb7d8AVs8FAkjPEkkTBOogS6sqSAkhrDlQptwd9uLly0j5hlsnXCLaKOOSQX5t9s+7LsT8Eg3wHHk0mlMJmYrSteJkuwSxuNvbYAA/qg8ki3FAqPGpSRZtQMwRn3f1kaTt+0WBPAHAuTiOHozmUJFTxSwlIxFUKFCsBcrYL69wLbcfXEVfPSSRxmmWWOpjNxEXuzOouR7gsFIPY7EXscAd1UmgVVk6LNpZKhlvE6ixW/e50k342O5HPLzx9OMTBHSNVZyioNRLqTqGy3OnSDxY34xPVSwGu1QK08cVnkZpLLYodJZ+32hpA43Nt9g+rGH8xEKkK5sGWMsrX/AGZGKgXt9/fAQ5h0CeuJ36Qv6VGvUf1bncsASLarblRwdiamSCWWZqV5WC2U9Ib7gX1j7NvvHHvjkxV1FakbpxO6Ag+admdSW/VGkbHkKe/zjny0Twu76Imp3OjqR69agG+mPaxDBt7XI74CKKU01M0Pm1lMi6FKuvoJN78Ekg23FrBRttjcVElmZXVqlSRGjWcC41XBGxuWtYd2tsCQejJNEJ6QGoN5BI3VZjq2Ui1xcXuwtsQB8XxNlkUlRU+YoYIzLoBVpgdJZdKu5PJcnYe2nf4DvOWpFzWSKkjhSojXSI40ALk6TvYE/wCljfkYf5Q9HFH5Sne8oJZwVYEk7k7729vgAYrRgSOOR5Aka6jomRVuxA39y3IHJvftbFkyeshkgip0N5VjGsrHZSbbm42F8ALPmtbTPItdSxwKL6XRy23ZgSoB/wAJsfYHCWMdejDVjzZhNKLCRihUMwNhewAGpSBawPpvzh3mVLU65qmoqysC/wB2seq6jYWC3ALE92vyLAYTWNI0z0YigSfQs4IM4kB1C5B+0xNxta9jyLYDlATqMcqSxEaY4D+jGpAuwU7qbPbkHYm/bHdVRQPGs9KzLIoDSQiQCWJm7MR9q5tYm9yLEkNsFBR9eeaUNBO4kV1ZJd0cbMApv6rWuBqGwHxgiKsamoZUqXSFa3qo8BsELlQAFa9r7Hv8GxOA5hFLFJTSlDIvTu6xw2E2g3PpUAarkADsWY9r43UzrUlGmMM9Eps0TAyEMTa0ZJD7Ei52B3sBbEsEkjGmehqVlQTjQrNdivpYqe4NxbUe6723J1mkqz1S1CCKn9dwrxn7W2+rjfv24NyRgJuuaQifTLJFGFZ4mYOdFio3NtSkEjVyOG+I5a5qaFoKcTdCw0L1FZBfgEkBlPBHv7d8AiqWKHz9K0QZgJdco0B9RYmzsQNNmCd+AbbA4KoQBT+XmqT5Yq3lC6BFhci/TdRc3BBtwNiPYENTK9PPBVQRpOwGgpIoDmEmwBN+VJBG4uPvxI8cFTGqmoHULdVJOnpMaDSQ4uTuCwUdyeTa4xPA0EstSjuuloXl1t9hm3J9PK+m+xNyDewOAM5oXSCPLspp2gFayxBWnNoedQt7AauPc4CaCreoWSWCnboBnSkgihsg2N5Ntr3uAfv35BOWyreakaCSKSVliUSyhSgUkpbkbXsBzsLjnHFRXpFSw0i0uvy4CRRx2VkUem49W4+bqdsDz17OjyCN69raJGjkaOH/AA3BBkIFhc347XJwEyrUyyMtO0HSY9OF9JKqCQCVQ8i52F+GI3ttDHFqjAWqkilNhUNKy2Bu1gGt9lSrkg+24N8SwxRVEuuWooafp/ZYQPpXY6gHWQAfywJMqRVaPT1UTvJY+aWBg6W5uZWNhYDcW+SByBlQWmjmlq7oJJFKzyqEtsBfsGIt2NjfjkY0lY8dB0vXJMDtUqLBrI1h22DWNgBsTtfkfL0SqqzUxSKJ5N7JI4lkUfqhmI1k7e9t9xxiXOZNMqlVqY5o4wWqHUCSUXNgRp7WsGtyRvzgMDU/TiV6mB6rWACzWIFt/S9tIsOD/M74seSFrSpedogRoaUgrfuF2uf6e3BtXMxmqKxIJmhJkhDJDUTWAFxvqUHblb8XAuLXw2yOsvNCstQQZo/REzXubahsd+L2I5HO4tgHdVTQ1cPSqF1JqDWv3BuP5jCrNaeMVSskkEZeLpSLJNo9O9gosd9yL+3HOHZx5vlldL5KhlarljqJdZqtRb163F9v2gu6kfT4wDEwg0VVUdRp6OAsoAYldmCaVuTva9gPfkk2HVYXqJepD1XaRheQOB6gQLELZW5A9VyLgHEclZUtNK9KsbzEMChYRq7dUCNRYg7pq3N7G3fDVh1ssTNepMvTF4IZ3CLyAA1xcG/vsDbjABCkXMKUvcwrAxDFpGWKVxtexPG97cXBG+MnilqKlZqRHpgWtqp7KJPYnazbj/u24lbNNWo/ramnkUvDrSz20qQQASw9erUBtp+7ExzhIa+oq/KVr9UR9dIaWyh0JKkamB777bgC2A5gyOnliRYa2MVgsNctOq623NgRcX3+Ta2GEUFVQrIZ6VpKd7JPHLKr9QcDQLDftb2sOwwDPTxxeGpKdoKlYi3UUiNQiCw4KltIB3G/p4GwAw18MVEudeFoGqnPmPVGznc60YgMfnYHAL6uAwiKppqmaooVluQzkmG5B0sDvpuLX5FxyL4TZpRVNfVQpTr1ZXlJBUKttiSSd7EYfQzxxU6VNPDeQAtJJpKoyagNJHYWYMObWPcm6zzKxVk0EMLtJ0jFGSoVgSt9Fh7DYe3FzfYJsuylamCB6xBPE+mN0SQprfSPXbhhwebDfbDCPVDSwmGMCMXsXpyoiJIsQbW5G+4FhthfUVVLQU9RHUUss9ZC1o5NOv0Eg3Dfq3uTtxf4vgqTVFKIqQmspGMRlJVmZGC8+nexBTgHv8nASUNBBBLNHWxFYIgQhETAMDuDe1r9rj3tc7Y3CERYYq7XDUMgYSNuOCAhI2A3/rjrM+q+UU1LTgxySuzLSsdDCP1G38NgNvp2O4XZhULlMU1HTqtNCxCsZm02Rdgq3O/pHe2AljgqEn8ukMcVOCEamDFbObEA76d72vsb233wZmiMZaWkigZZooBUP6tbWUNszncgEW9yX+uHBpKevphKl065ilZ1tdtBDKD+FvxweVub98BVoMvaTLIK0SCYoj3cgW0i/qA73te3Fz7bYO8PQzRXWRbxrqAIF0VlOn0dxw1xhvJBG9M1PbTGyFLJtYEW2x1DEkESxxiyqLDAKM7rHWpho4yBqjaaQuxVNIIHqI7b7gc7DgnC2uhpZ8uaopctmEjr+jkLLBExPfSzbA82tfDXxDlsldFC0QV3jbeNjbWt1Nr+4Kgj6YVxxSGsSGpcwyMbB50EkiC1lC3uoF9rge3vgGtHltNFlKQ18cMioGb1jUEHOx+B3+MBUiZPUOBTVVailtIVauZV1e32tj8bYiiglNRX5QsilHjdCygKCSqkEqNgfUQbWvsdsFw5TUS0ASrFOlRGojjKbqyADZthsSL27cg4BTm2VU4mmpigiUm6ILgyIEXe/JOq9+/HxgmKhhMPVyNyyD7dFI+4/wAJPB+psdsSVslRLBHR1cBOiRX1lHZxYg2Fl0tcXGrUNjuBvhdQyh5oZ8vWNUgQBqhpAIwbcE34JIH3X73wEoqPW1NLM0YI9USkq7fWO3P05wdk0n9kUMqSxPoWQyzva3TDcWXk7WJ29+9xgbMPOpBNPL5hPTrKNLvIBYEDRwRz/FcAG2FlQ1IlLPLR0yVMJcxa0W736YawLbnddiN9z8XBhXTSvJNRQR9KklRo1WoNlkAW5sCbgixttvbc8YizR4amuyury6MLFEw1EKLMrWI3G4vqHNubnA6iHXPHTMksNNAxF/UASz2T4AAue9tu+xfiTp5bSLSaCy1AbSsab3YaWDWG+xNrb8e18BLV0D+cputURQVcTKqtGQ3VHa6E37kE+19vaPw3mdKldWGvWCmkI68LhyFeMgFrfT+h+MR5S09DRx18fWnVyaddd3VBdQulb8E7bcm3F74X1MUdX5eSaERQLVaYnkFlsGtbV2tdxbvtgDXqZaiOszGmVneaN/0bXFw+hIgfj7R29vm5kNMlX4ezCGr6qdBTpZSQWkI3O3N29NvjHGXL/Z6ZcvlSzH0ESyWuW0BGvbcepdxwb33NsdeIKloaKDKpKmCeeE9SrITSpBvYEXNt/v72tcYBh4GlkGWvTSsWMb6gxFrg87DYeoNt2xZcVXwpJCuYT0wkJmWBCyta43P9L/8AfAtWAzGYzGYBNnueR5aUpo4pZqudHMSRqDuBybnFZJqs4r0pacVSyhyZGlJtGlrXb1cnnYC3b3w/qoK+bxNRzrTDoQOyiYW/umj3ub31a7WFuBfvg5sqDZwuY9Y3A+yF3PpsBf23JtbnvgOssyxKEltWt2BubW5tfkk72FySTsMMLDGYzAC5pTvV5dU08T6JJY2VW9iRiq5HkeZzQwUudUdPDSUetkiGl1nkYmzkX4Fzt74umMwC+LKaWOko6doy4pFCxMx32t7djYbcY1Pk1FJlv9nxxCGAXKCMD0n3/mfxwxxmApoy4ZdTyBJVK9UxFtN2uCLWUcryLC5s173BGB89q6jNa/LJstijlaKYMF6gYal3t7j6EAm2H2cZXCywrDDG8z1BZOsSwDbubc23APGK1PJVPXx08U0qSFmieSUEWlbVqI39rfFrHfbAWOHNxUyVNJU0xqYlUCRo1UqL/quuo2O4/H4xPX5ilHS00dHZPMD9E3TJVFte5H3j8b9sV3KcxcQhQIUUxLArdQ6ijfZYkLb02IJv/wBbFUU8WZZN0KCUFEAVAbqpsNg1hxwdvg4CqNTVHQqLGUiCMKj9a7WWWJrhhxwfa1uMDokkcZEemJlkAdXu4Jt9pXNyTa531AdxhrWw1lDltVAJYZpWSZPUD6/7six+Lt27YBy2jbOqeKRqZakMASJDcofZge3yB8bWwHXg94W8QvPTya1kZodYuQ5CAsQeDuBx/THoOKF4ZjQZzT6GG80jELYgDSwAuOdre1r/AExfcBmMxmMwGYzGYzAZjMZhZn0kgpGippilUys0aLa72G43+t/fAS12aUlHGWkmjLC3oDAsb/GBaTPI56hYG0oxBZmY2G59ABPJI/ocUjVVTQCUEFQFYBSwtY25NgN/kbnbg4eZDX0aVAhkSIrcR9aR7HV39NyCbnkW/wBQueIKypSkh6sgYi4UBRcliQAB9SRifEciLKuiRQynkHALamvilqcvUalZnWQBha2pWFj87nb4OK944i0V9FYhVklUbkKpY3G5ve1r3FvvwfX5eKOuSqiZpJZJY2VmtuBICVHyF+8i/ON+KkirMu87TODLTtsQDqV13H0N/fATUmStTVJZYo6hJ4j1GmjG1gLJbsL2sO2977YPySnqqeCQVjbs5YAkXFzc3ttydh7AYq1Dntc3+++bSKmZw5iaMNcGxOpiQe9hpFha2+LPNnMMNZ0ZNXSKAo6Rs9z9wO24+/AI8/PXTOjoIWlGlHYegF0TURYjexIt/rgaGqp8mzPNIJS0ZqKdXhcR3ZQQSwU2+zuSLnkHBmfP0sizy6X1Vg2uB+qjdyPb3xrxTF/5LRyFo1qBBpErNpB2BIOxBBt/pgBsj0pn1HbQdbSi4G4ATYXvxv7AX4vi74858FzhM4kq6uUdOChAG7kLrZSALkjtaw/zx6DTzrURiRFkUH/5Iyh/A74CXGY0WAvcgAck42DfAZjMK88z/LMkSP8AtKrFO0wbpXjZtRFr8D5GKhF40y6po1NbnZhn64lCGkLBQDsvpA2t8k/OAvklXToJS08Q6P8Ae+sej2v7Yqfiepp5mjzOmqHVYUcPdSNJX+A79/jt72KtfGuWTAxyZiIXjbWk4gMmse1itx/1xFW+JfDmY5aIJqxY6mM2MrUd+qovZfSBYXP3YDqgkNbJ1VkF1bVIWjMgjUgatgONyNhzyebWiizTJcqp44VqL3GouKZhzc3Nl25xS6TN/Da5eqyVcXWS36N4Lpq39SXQ29t98CxZtkKzGRJ0iuTcKpj1fegB/kcB6NQZrJm6ypSRy02k21zRbkfHFj+OAaOumq6yTLDIdcLWZQGcjaxu5IG/Nrk4V5Z4wyDLqcRxVsZ/gAKKPpt/kMaXxnkNPJNKksTSTElmErkrf2Gnb7jgHNfl+XyTxUsc7i7ETRJUPYhRqtpubWNj24+cB11XRrSwVVSss9HKWRZBbqgKSLm+zg9ri4+cKK/xTkWY5T0Hr16ispdpEIaUXPsu9vY84BHiuhGXLlwriEg0skwZgp7aAFAOkAm1/YfTAF5llNXSRSVeT1NTJQG8iupIZO5uNiCN/bY2v7CxZlPEmqKsqzIGDluq1ifUuyjY7qPTbvaxx1R5v4aSkWOTM2SRy2rQrIFUne3pJAJubcH44xxU+IctiqHfL85KqTfUIirE2sTsvNha/tb5JB1nvnpfD0EVfTxJLUXqJ97kAWU3W1uGUY34yr6XMMtXyrGSNFIZDCQQSNr33X8MVUeIKapqoJa3MGlaC5hZpHUrq2b35Hw30wyrc/yGLw1LQQ1vmKlpBP6IiFZhawuygXsBvbtwOMALl1dTU2hYurG0hRTGUvo0pZTbctct7Hb3xZMtzfTBI2X1DK5BOuqQyGUjgWLgrftcX/DFIhr8plgvPM0ZJYPGxYk373QgW2XbT2/EeSroH03ngsWsFZNehfldIB777n64C71Tz57Wt5qpgSMxqXpmcqYgANRMbodShrncWO1yLDD/ACGlnpKtOqZGEsJJZZCYxpIAFvsgG910gbXBGPMaDN48tceSzCCOx1XCkpqHcKR9/a1zb2Nv8E0j5pQ1MkNYojiqR0mieQBWG5GkFbg3BH4EHAXyWCGa3WijktxrUG344j8lSceVg/LGF3iasrcty562jeG0ZUMkkZN7kDYgj3xxl7Z3WUMFT5yiTrRh9PlmNrj/AB4z8n5cdl+H48jTyVJx5WD8sYzyVIP/AGsH5YwDSnNzNUU9TNTXCq0MyQtY7m4ILfHvgDwzmmZ5tPVeZlp1jppNBCRG78+7bcYeSbybftPju1vo98lSfusH5YxvyVJ+6wfljEx42wip66szatrI6KojpqalfpatAd3bvzsBicsuN29qzHefw28lSX/9LB+WMb8lSfusH5Ywso581etq6GpeBWjRHhmSM2cEtckX52G2F+R5jnebNVjr0Mfl5Omf93Y6jvv9r4xW6slk2WmnbLd1j8lS/u0P5YxryVJ+6wfljC2YZ7C8J8xRyxtKFk007BlB2uPURgCjzbNP9pGyqukpkAUsjpEf0g5H63tf8MLqyXawmncpvKsXkqT91g/LGM8nSfu0H5Yx3OW6LlHVCF2ZhcD5thJl1Rm1Xk5rnmpkZlZ4l6DWKjgn1d+fvxa5bXZWY2zc48lSfusH5YxryVJ+6wfljCbwtX5jnFAauolgQaiqrHEebcm5wPFmWcy+IajKUno1ESa+oYGNxYdtXzinmx4y+1/FeVnpYfJUn7rB+WuM8jSfusH5Ywtq1z+GneSKpoZWVdWjy7DV8A6ucC+KM0zHKqWCqpnpykrhCkkRuLgnm/xictTjLbEY6dysk+TzyVJ+6wfljEsUUcS6Yo1RebKABhNWtn1NSNUQzUU5RdTRGFlJHwdWCPDmbDOcuFT0+m4Yq63vY4makuXH5RcLx5fAbxv/AMNVX1T/AJ1xHk02bLlFGIaGleMQqFZqogkW9tGM8azIcknpl1NM5TSiqSftA9vpjeTZ1QwZTSQzPKskcSqymB9iB9MY3bzXvbptN/DOt+x2RTVU1NI1coScTuGUNcKL7AH6Wwk8B/3mb/8A6P8ANsM0zyCer0QmQU8Sl5pniZQewUXG53v92EXhGuhoJcx82s0Qmm1Iei5BFz7D5xFyx54d+zHG8M+vS7HjFPzXLcyyXMJs1yUmWKU6p6e1/wCXcfzGGtRnkU0kVLlyzPNK4XWYWCoO5JItxfHOXZ5FGstPmbmCSGRkEkoISRQTYg8YvqXDPrf7UwmeHe30l8PZ7S50rMi9OoQeuM72Hwe4wi8JyVyT5r5KnglU1J1dSYpY3P8ACcTZXHB/tNWZxTgxZeE09QqQsjm1yvuNvxxD4Tr4aGTMTVrPGJ59cZMDm4ufYYx5W3HlfbfjJMuM9HtLUZm+dRxVtPFDD5d2HSl1hm1KN9hxf+eFvjimeDyecU20tLIocjut9v5/1wwrPEFKsemkE01RIdMa9BwNR2BJIsBhlVUy1lDLTT+pZIyjH6jnG2WMzxuMu7HHK4ZTKzYtzOrGYZfS09K++Y2UMD9mO13P4bffhnOqx0MqIAFWIgAcAWxXfBeXVNP1XriS1OzU8II+yuq7H7zb8MPs1qIqahmaViLowAAJJ27AYnTtuHPL9ozkmXHEm/8AD7/h4f8A2t/lgFXqU8eVxpIY5ZOiLrJIUFtKd7HBHgWdKfJ2p59UUqyMxV1I2sN98CU9dDF40rK2QSimePQsghYgmy+w+Djn68Wn2378mpdjuepzfzNEs1JBFA06iR45y5tY7W0jvbAH/iJtlFNb95X/AJWw0m8RZdHEzhp3IGypTyEn44xX/F9TJV5LRRtG7VTSiZ4kQkxqQbA29rgY01rPHlJd1NGXyY2zYZm3iCZVTLko3pqipXSktUQqC+19ib4beHMpXJsuWlD9RySzvbk4hzOgpfEOVdNT6gLxyW3Rre39RgTwvmtSobLM2jlSqgOhJGUkSDtvxf8AricetTfL6Re9PbH7f//Z"/>
          <p:cNvSpPr>
            <a:spLocks noChangeAspect="1" noChangeArrowheads="1"/>
          </p:cNvSpPr>
          <p:nvPr/>
        </p:nvSpPr>
        <p:spPr bwMode="auto">
          <a:xfrm>
            <a:off x="460375" y="-427038"/>
            <a:ext cx="1371600" cy="1524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4105" name="Picture 14" descr="http://t3.gstatic.com/images?q=tbn:ANd9GcTssxABxaVIyIwFP40d5kL5Vzap33kv2jdP-aIr1Z7ncDbyU7g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3833" y="1137369"/>
            <a:ext cx="2610167" cy="289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16" descr="http://t2.gstatic.com/images?q=tbn:ANd9GcRP0ATYWJcbCDeb87bTHlWSJgZzdvEYPO9WgzsTVSzSrcJZAhgvB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7475" y="4324350"/>
            <a:ext cx="2676525"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7" name="Picture 18" descr="http://www.infodrivenbusiness.com/wiley_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1962" y="1234547"/>
            <a:ext cx="1762125" cy="178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20" descr="http://www.eblib.com/images/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046" y="2125399"/>
            <a:ext cx="3571875"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9" name="Picture 22" descr="ebrary"/>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304799" y="3473233"/>
            <a:ext cx="4327618" cy="84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1" name="Picture 15" descr="http://blogs.brown.edu/libnews/files/2013/06/hathitrust.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33446" y="3533773"/>
            <a:ext cx="3100387" cy="2978587"/>
          </a:xfrm>
          <a:prstGeom prst="rect">
            <a:avLst/>
          </a:prstGeom>
          <a:noFill/>
          <a:extLst>
            <a:ext uri="{909E8E84-426E-40DD-AFC4-6F175D3DCCD1}">
              <a14:hiddenFill xmlns:a14="http://schemas.microsoft.com/office/drawing/2010/main">
                <a:solidFill>
                  <a:srgbClr val="FFFFFF"/>
                </a:solidFill>
              </a14:hiddenFill>
            </a:ext>
          </a:extLst>
        </p:spPr>
      </p:pic>
      <p:pic>
        <p:nvPicPr>
          <p:cNvPr id="4113" name="Picture 17" descr="http://www.cdlib.org/services/west/images/west_logo.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63" y="4910288"/>
            <a:ext cx="3811992" cy="121983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encrypted-tbn3.gstatic.com/images?q=tbn:ANd9GcRoy7uRur3ULnoTL0B0ojCcOes8SWSVuOx0CRGDQNeVZiXi_odz"/>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862" y="0"/>
            <a:ext cx="4459146"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413803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11" y="399010"/>
            <a:ext cx="9123289" cy="6001789"/>
          </a:xfrm>
          <a:prstGeom prst="rect">
            <a:avLst/>
          </a:prstGeom>
          <a:noFill/>
          <a:ln w="381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2280843"/>
      </p:ext>
    </p:extLst>
  </p:cSld>
  <p:clrMapOvr>
    <a:masterClrMapping/>
  </p:clrMapOvr>
  <p:transition spd="med">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0"/>
            <a:ext cx="9144000" cy="1249363"/>
          </a:xfrm>
        </p:spPr>
        <p:txBody>
          <a:bodyPr anchor="ctr"/>
          <a:lstStyle/>
          <a:p>
            <a:pPr algn="ctr"/>
            <a:r>
              <a:rPr lang="en-US" b="1" dirty="0" smtClean="0">
                <a:solidFill>
                  <a:srgbClr val="B0331A"/>
                </a:solidFill>
                <a:effectLst>
                  <a:outerShdw blurRad="38100" dist="38100" dir="2700000" algn="tl">
                    <a:srgbClr val="000000">
                      <a:alpha val="43137"/>
                    </a:srgbClr>
                  </a:outerShdw>
                </a:effectLst>
                <a:ea typeface="ＭＳ Ｐゴシック" pitchFamily="34" charset="-128"/>
              </a:rPr>
              <a:t>People</a:t>
            </a:r>
            <a:endParaRPr lang="en-US" dirty="0" smtClean="0">
              <a:solidFill>
                <a:srgbClr val="B0331A"/>
              </a:solidFill>
              <a:effectLst>
                <a:outerShdw blurRad="38100" dist="38100" dir="2700000" algn="tl">
                  <a:srgbClr val="000000">
                    <a:alpha val="43137"/>
                  </a:srgbClr>
                </a:outerShdw>
              </a:effectLst>
              <a:ea typeface="ＭＳ Ｐゴシック" pitchFamily="34" charset="-128"/>
            </a:endParaRPr>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577" t="6156" r="14664" b="78975"/>
          <a:stretch/>
        </p:blipFill>
        <p:spPr bwMode="auto">
          <a:xfrm>
            <a:off x="0" y="1249377"/>
            <a:ext cx="9144000" cy="10435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descr="C:\Documents and Settings\johnm\My Documents\My Pictures\Library\playmobil4.jpg"/>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568335"/>
            <a:ext cx="3657600" cy="2468880"/>
          </a:xfrm>
          <a:prstGeom prst="rect">
            <a:avLst/>
          </a:prstGeom>
          <a:noFill/>
          <a:ln w="127000">
            <a:solidFill>
              <a:srgbClr val="C00000"/>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2" descr="C:\Documents and Settings\johnm\My Documents\My Pictures\Library\playmobil1.JPG"/>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1" y="4174375"/>
            <a:ext cx="3657600" cy="2468880"/>
          </a:xfrm>
          <a:prstGeom prst="rect">
            <a:avLst/>
          </a:prstGeom>
          <a:noFill/>
          <a:ln w="127000">
            <a:solidFill>
              <a:srgbClr val="C00000"/>
            </a:solidFill>
            <a:miter lim="800000"/>
            <a:headEnd/>
            <a:tailEnd/>
          </a:ln>
          <a:extLst>
            <a:ext uri="{909E8E84-426E-40DD-AFC4-6F175D3DCCD1}">
              <a14:hiddenFill xmlns:a14="http://schemas.microsoft.com/office/drawing/2010/main">
                <a:solidFill>
                  <a:srgbClr val="FFFFFF"/>
                </a:solidFill>
              </a14:hiddenFill>
            </a:ext>
          </a:extLst>
        </p:spPr>
      </p:pic>
      <p:pic>
        <p:nvPicPr>
          <p:cNvPr id="11" name="Picture 1" descr="C:\Documents and Settings\johnm\My Documents\My Pictures\Library\playmobil2.JPG"/>
          <p:cNvPicPr>
            <a:picLocks noChangeArrowheads="1"/>
          </p:cNvPicPr>
          <p:nvPr/>
        </p:nvPicPr>
        <p:blipFill>
          <a:blip r:embed="rId6" cstate="print"/>
          <a:srcRect/>
          <a:stretch>
            <a:fillRect/>
          </a:stretch>
        </p:blipFill>
        <p:spPr bwMode="auto">
          <a:xfrm>
            <a:off x="711460" y="1568335"/>
            <a:ext cx="3657600" cy="2468880"/>
          </a:xfrm>
          <a:prstGeom prst="rect">
            <a:avLst/>
          </a:prstGeom>
          <a:noFill/>
          <a:ln w="127000">
            <a:solidFill>
              <a:srgbClr val="C00000"/>
            </a:solidFill>
            <a:miter lim="800000"/>
          </a:ln>
        </p:spPr>
      </p:pic>
      <p:pic>
        <p:nvPicPr>
          <p:cNvPr id="2" name="Picture 1"/>
          <p:cNvPicPr>
            <a:picLocks noChangeAspect="1"/>
          </p:cNvPicPr>
          <p:nvPr/>
        </p:nvPicPr>
        <p:blipFill rotWithShape="1">
          <a:blip r:embed="rId7">
            <a:extLst>
              <a:ext uri="{28A0092B-C50C-407E-A947-70E740481C1C}">
                <a14:useLocalDpi xmlns:a14="http://schemas.microsoft.com/office/drawing/2010/main" val="0"/>
              </a:ext>
            </a:extLst>
          </a:blip>
          <a:srcRect r="60000" b="39195"/>
          <a:stretch/>
        </p:blipFill>
        <p:spPr>
          <a:xfrm>
            <a:off x="711459" y="4174375"/>
            <a:ext cx="3657601" cy="2468880"/>
          </a:xfrm>
          <a:prstGeom prst="rect">
            <a:avLst/>
          </a:prstGeom>
          <a:ln w="127000">
            <a:solidFill>
              <a:srgbClr val="C00000"/>
            </a:solidFill>
          </a:ln>
        </p:spPr>
      </p:pic>
    </p:spTree>
    <p:extLst>
      <p:ext uri="{BB962C8B-B14F-4D97-AF65-F5344CB8AC3E}">
        <p14:creationId xmlns:p14="http://schemas.microsoft.com/office/powerpoint/2010/main" val="33086770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80962" y="1597551"/>
            <a:ext cx="8026634" cy="629834"/>
          </a:xfrm>
        </p:spPr>
        <p:txBody>
          <a:bodyPr/>
          <a:lstStyle/>
          <a:p>
            <a:r>
              <a:rPr lang="en-US" sz="3600" dirty="0" smtClean="0">
                <a:solidFill>
                  <a:srgbClr val="000000"/>
                </a:solidFill>
              </a:rPr>
              <a:t>Librarians supporting…</a:t>
            </a:r>
            <a:endParaRPr lang="en-US" sz="3600" dirty="0">
              <a:solidFill>
                <a:srgbClr val="000000"/>
              </a:solidFill>
            </a:endParaRPr>
          </a:p>
        </p:txBody>
      </p:sp>
      <p:sp>
        <p:nvSpPr>
          <p:cNvPr id="3" name="Content Placeholder 2"/>
          <p:cNvSpPr>
            <a:spLocks noGrp="1"/>
          </p:cNvSpPr>
          <p:nvPr>
            <p:ph idx="1"/>
          </p:nvPr>
        </p:nvSpPr>
        <p:spPr>
          <a:xfrm>
            <a:off x="794084" y="2377440"/>
            <a:ext cx="8349915" cy="4093698"/>
          </a:xfrm>
        </p:spPr>
        <p:txBody>
          <a:bodyPr/>
          <a:lstStyle/>
          <a:p>
            <a:pPr marL="457200" indent="-457200">
              <a:lnSpc>
                <a:spcPct val="150000"/>
              </a:lnSpc>
              <a:buFont typeface="+mj-lt"/>
              <a:buAutoNum type="arabicPeriod"/>
            </a:pPr>
            <a:r>
              <a:rPr lang="en-US" sz="3200" b="0" dirty="0" smtClean="0">
                <a:solidFill>
                  <a:srgbClr val="000000"/>
                </a:solidFill>
              </a:rPr>
              <a:t>Institute </a:t>
            </a:r>
            <a:r>
              <a:rPr lang="en-US" sz="3200" b="0" dirty="0">
                <a:solidFill>
                  <a:srgbClr val="000000"/>
                </a:solidFill>
              </a:rPr>
              <a:t>new collections workflows </a:t>
            </a:r>
            <a:r>
              <a:rPr lang="en-US" sz="3200" b="0" dirty="0" smtClean="0">
                <a:solidFill>
                  <a:srgbClr val="000000"/>
                </a:solidFill>
              </a:rPr>
              <a:t>&amp; strategies</a:t>
            </a:r>
            <a:endParaRPr lang="en-US" sz="3200" b="0" dirty="0">
              <a:solidFill>
                <a:srgbClr val="000000"/>
              </a:solidFill>
            </a:endParaRPr>
          </a:p>
          <a:p>
            <a:pPr marL="457200" indent="-457200">
              <a:lnSpc>
                <a:spcPct val="150000"/>
              </a:lnSpc>
              <a:buFont typeface="+mj-lt"/>
              <a:buAutoNum type="arabicPeriod"/>
            </a:pPr>
            <a:r>
              <a:rPr lang="en-US" sz="3200" b="0" dirty="0">
                <a:solidFill>
                  <a:srgbClr val="000000"/>
                </a:solidFill>
              </a:rPr>
              <a:t>Faculty &amp; student publishing </a:t>
            </a:r>
          </a:p>
          <a:p>
            <a:pPr marL="457200" indent="-457200">
              <a:lnSpc>
                <a:spcPct val="150000"/>
              </a:lnSpc>
              <a:buFont typeface="+mj-lt"/>
              <a:buAutoNum type="arabicPeriod"/>
            </a:pPr>
            <a:r>
              <a:rPr lang="en-US" sz="3200" b="0" dirty="0" smtClean="0">
                <a:solidFill>
                  <a:srgbClr val="000000"/>
                </a:solidFill>
              </a:rPr>
              <a:t>Developing </a:t>
            </a:r>
            <a:r>
              <a:rPr lang="en-US" sz="3200" b="0" dirty="0">
                <a:solidFill>
                  <a:srgbClr val="000000"/>
                </a:solidFill>
              </a:rPr>
              <a:t>modes of collaboration</a:t>
            </a:r>
          </a:p>
          <a:p>
            <a:pPr marL="457200" indent="-457200">
              <a:lnSpc>
                <a:spcPct val="150000"/>
              </a:lnSpc>
              <a:buFont typeface="+mj-lt"/>
              <a:buAutoNum type="arabicPeriod"/>
            </a:pPr>
            <a:r>
              <a:rPr lang="en-US" sz="3200" b="0" dirty="0" smtClean="0">
                <a:solidFill>
                  <a:srgbClr val="000000"/>
                </a:solidFill>
              </a:rPr>
              <a:t>Assessment efforts</a:t>
            </a:r>
            <a:endParaRPr lang="en-US" sz="3200" dirty="0">
              <a:solidFill>
                <a:srgbClr val="000000"/>
              </a:solidFill>
            </a:endParaRPr>
          </a:p>
        </p:txBody>
      </p:sp>
      <p:sp>
        <p:nvSpPr>
          <p:cNvPr id="4" name="Title 1"/>
          <p:cNvSpPr txBox="1">
            <a:spLocks/>
          </p:cNvSpPr>
          <p:nvPr/>
        </p:nvSpPr>
        <p:spPr>
          <a:xfrm>
            <a:off x="23446" y="24725"/>
            <a:ext cx="9120554" cy="1224651"/>
          </a:xfrm>
          <a:prstGeom prst="rect">
            <a:avLst/>
          </a:prstGeom>
        </p:spPr>
        <p:txBody>
          <a:bodyPr vert="horz" lIns="0" tIns="0" rIns="0" bIns="0" anchor="ctr"/>
          <a:lstStyle>
            <a:lvl1pPr algn="l" rtl="0" eaLnBrk="0" fontAlgn="base" hangingPunct="0">
              <a:spcBef>
                <a:spcPct val="0"/>
              </a:spcBef>
              <a:spcAft>
                <a:spcPct val="0"/>
              </a:spcAft>
              <a:defRPr sz="3800" b="1">
                <a:solidFill>
                  <a:schemeClr val="bg2">
                    <a:lumMod val="60000"/>
                    <a:lumOff val="40000"/>
                  </a:schemeClr>
                </a:solidFill>
                <a:latin typeface="Georgia"/>
                <a:ea typeface="+mj-ea"/>
                <a:cs typeface="Georgia"/>
                <a:sym typeface="Gill Sans" charset="0"/>
              </a:defRPr>
            </a:lvl1pPr>
            <a:lvl2pPr algn="ctr" rtl="0" eaLnBrk="0" fontAlgn="base" hangingPunct="0">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2pPr>
            <a:lvl3pPr algn="ctr" rtl="0" eaLnBrk="0" fontAlgn="base" hangingPunct="0">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3pPr>
            <a:lvl4pPr algn="ctr" rtl="0" eaLnBrk="0" fontAlgn="base" hangingPunct="0">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4pPr>
            <a:lvl5pPr algn="ctr" rtl="0" eaLnBrk="0" fontAlgn="base" hangingPunct="0">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5pPr>
            <a:lvl6pPr marL="321440"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6pPr>
            <a:lvl7pPr marL="642882"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7pPr>
            <a:lvl8pPr marL="964323"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8pPr>
            <a:lvl9pPr marL="1285763"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9pPr>
          </a:lstStyle>
          <a:p>
            <a:pPr algn="ctr"/>
            <a:r>
              <a:rPr lang="en-US" sz="3600" dirty="0" smtClean="0">
                <a:solidFill>
                  <a:srgbClr val="C00000"/>
                </a:solidFill>
                <a:effectLst>
                  <a:outerShdw blurRad="38100" dist="38100" dir="2700000" algn="tl">
                    <a:srgbClr val="000000">
                      <a:alpha val="43137"/>
                    </a:srgbClr>
                  </a:outerShdw>
                </a:effectLst>
              </a:rPr>
              <a:t>Future </a:t>
            </a:r>
            <a:r>
              <a:rPr lang="en-US" sz="3600" dirty="0">
                <a:solidFill>
                  <a:srgbClr val="C00000"/>
                </a:solidFill>
                <a:effectLst>
                  <a:outerShdw blurRad="38100" dist="38100" dir="2700000" algn="tl">
                    <a:srgbClr val="000000">
                      <a:alpha val="43137"/>
                    </a:srgbClr>
                  </a:outerShdw>
                </a:effectLst>
              </a:rPr>
              <a:t>R</a:t>
            </a:r>
            <a:r>
              <a:rPr lang="en-US" sz="3600" dirty="0" smtClean="0">
                <a:solidFill>
                  <a:srgbClr val="C00000"/>
                </a:solidFill>
                <a:effectLst>
                  <a:outerShdw blurRad="38100" dist="38100" dir="2700000" algn="tl">
                    <a:srgbClr val="000000">
                      <a:alpha val="43137"/>
                    </a:srgbClr>
                  </a:outerShdw>
                </a:effectLst>
              </a:rPr>
              <a:t>oles for Academic Libraries</a:t>
            </a:r>
            <a:endParaRPr lang="en-US" sz="3600" dirty="0">
              <a:solidFill>
                <a:srgbClr val="C00000"/>
              </a:solidFill>
              <a:effectLst>
                <a:outerShdw blurRad="38100" dist="38100" dir="2700000" algn="tl">
                  <a:srgbClr val="000000">
                    <a:alpha val="43137"/>
                  </a:srgbClr>
                </a:outerShdw>
              </a:effectLst>
            </a:endParaRPr>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577" t="6156" r="14664" b="78975"/>
          <a:stretch/>
        </p:blipFill>
        <p:spPr bwMode="auto">
          <a:xfrm>
            <a:off x="0" y="1249377"/>
            <a:ext cx="9144000" cy="10435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92480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descr="http://futureofthebook.com/wp-content/uploads/2013/03/the-ascent-of-book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74378" cy="502088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darwinslibrary.com/wp/wp-content/themes/tutorial/images/DL-logo-temp4.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81206" y="4938228"/>
            <a:ext cx="1593171" cy="19197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5344050"/>
            <a:ext cx="7581206" cy="646331"/>
          </a:xfrm>
          <a:prstGeom prst="rect">
            <a:avLst/>
          </a:prstGeom>
          <a:noFill/>
        </p:spPr>
        <p:txBody>
          <a:bodyPr wrap="square" rtlCol="0">
            <a:spAutoFit/>
          </a:bodyPr>
          <a:lstStyle/>
          <a:p>
            <a:r>
              <a:rPr lang="en-US" sz="3600" b="1" dirty="0" smtClean="0">
                <a:solidFill>
                  <a:srgbClr val="C00000"/>
                </a:solidFill>
                <a:effectLst>
                  <a:outerShdw blurRad="38100" dist="38100" dir="2700000" algn="tl">
                    <a:srgbClr val="000000">
                      <a:alpha val="43137"/>
                    </a:srgbClr>
                  </a:outerShdw>
                </a:effectLst>
                <a:latin typeface="+mn-lt"/>
              </a:rPr>
              <a:t>Evolution or Extinction?</a:t>
            </a:r>
            <a:endParaRPr lang="en-US" sz="3600" b="1" dirty="0">
              <a:solidFill>
                <a:srgbClr val="C00000"/>
              </a:solidFill>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3100557091"/>
      </p:ext>
    </p:extLst>
  </p:cSld>
  <p:clrMapOvr>
    <a:masterClrMapping/>
  </p:clrMapOvr>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Start Master">
  <a:themeElements>
    <a:clrScheme name="CUC colors">
      <a:dk1>
        <a:srgbClr val="502D7F"/>
      </a:dk1>
      <a:lt1>
        <a:srgbClr val="9D986D"/>
      </a:lt1>
      <a:dk2>
        <a:srgbClr val="B6B28E"/>
      </a:dk2>
      <a:lt2>
        <a:srgbClr val="DC291E"/>
      </a:lt2>
      <a:accent1>
        <a:srgbClr val="EF8200"/>
      </a:accent1>
      <a:accent2>
        <a:srgbClr val="00A29B"/>
      </a:accent2>
      <a:accent3>
        <a:srgbClr val="9C3022"/>
      </a:accent3>
      <a:accent4>
        <a:srgbClr val="C94D00"/>
      </a:accent4>
      <a:accent5>
        <a:srgbClr val="6B6F2A"/>
      </a:accent5>
      <a:accent6>
        <a:srgbClr val="005ABB"/>
      </a:accent6>
      <a:hlink>
        <a:srgbClr val="B22873"/>
      </a:hlink>
      <a:folHlink>
        <a:srgbClr val="AFAFAF"/>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tent Master">
  <a:themeElements>
    <a:clrScheme name="CUC colors">
      <a:dk1>
        <a:srgbClr val="502D7F"/>
      </a:dk1>
      <a:lt1>
        <a:srgbClr val="9D986D"/>
      </a:lt1>
      <a:dk2>
        <a:srgbClr val="B6B28E"/>
      </a:dk2>
      <a:lt2>
        <a:srgbClr val="DC291E"/>
      </a:lt2>
      <a:accent1>
        <a:srgbClr val="EF8200"/>
      </a:accent1>
      <a:accent2>
        <a:srgbClr val="00A29B"/>
      </a:accent2>
      <a:accent3>
        <a:srgbClr val="9C3022"/>
      </a:accent3>
      <a:accent4>
        <a:srgbClr val="C94D00"/>
      </a:accent4>
      <a:accent5>
        <a:srgbClr val="6B6F2A"/>
      </a:accent5>
      <a:accent6>
        <a:srgbClr val="005ABB"/>
      </a:accent6>
      <a:hlink>
        <a:srgbClr val="B22873"/>
      </a:hlink>
      <a:folHlink>
        <a:srgbClr val="AFAFAF"/>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FFFFFF"/>
            </a:solidFill>
            <a:effectLst/>
            <a:latin typeface="Gill Sans" charset="0"/>
            <a:ea typeface="ヒラギノ角ゴ ProN W3" charset="-128"/>
            <a:cs typeface="ヒラギノ角ゴ ProN W3" charset="-128"/>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FFFFFF"/>
            </a:solidFill>
            <a:effectLst/>
            <a:latin typeface="Gill Sans" charset="0"/>
            <a:ea typeface="ヒラギノ角ゴ ProN W3" charset="-128"/>
            <a:cs typeface="ヒラギノ角ゴ ProN W3" charset="-128"/>
            <a:sym typeface="Gill Sans" charset="0"/>
          </a:defRPr>
        </a:defPPr>
      </a:lstStyle>
    </a:lnDef>
  </a:objectDefaults>
  <a:extraClrSchemeLst>
    <a:extraClrScheme>
      <a:clrScheme name="Master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End Master">
  <a:themeElements>
    <a:clrScheme name="CUC colors">
      <a:dk1>
        <a:srgbClr val="502D7F"/>
      </a:dk1>
      <a:lt1>
        <a:srgbClr val="9D986D"/>
      </a:lt1>
      <a:dk2>
        <a:srgbClr val="B6B28E"/>
      </a:dk2>
      <a:lt2>
        <a:srgbClr val="DC291E"/>
      </a:lt2>
      <a:accent1>
        <a:srgbClr val="EF8200"/>
      </a:accent1>
      <a:accent2>
        <a:srgbClr val="00A29B"/>
      </a:accent2>
      <a:accent3>
        <a:srgbClr val="9C3022"/>
      </a:accent3>
      <a:accent4>
        <a:srgbClr val="C94D00"/>
      </a:accent4>
      <a:accent5>
        <a:srgbClr val="6B6F2A"/>
      </a:accent5>
      <a:accent6>
        <a:srgbClr val="005ABB"/>
      </a:accent6>
      <a:hlink>
        <a:srgbClr val="B22873"/>
      </a:hlink>
      <a:folHlink>
        <a:srgbClr val="AFAFAF"/>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D31F158C330E24F957DB5A793BCE3E3" ma:contentTypeVersion="0" ma:contentTypeDescription="Create a new document." ma:contentTypeScope="" ma:versionID="040d98fa2ba57eb39e35c291cf170a1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50799D4C-073E-4D3B-8D1E-9BD049D616B4}">
  <ds:schemaRefs>
    <ds:schemaRef ds:uri="http://purl.org/dc/elements/1.1/"/>
    <ds:schemaRef ds:uri="http://purl.org/dc/dcmitype/"/>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46E6DB81-FC6C-4800-844C-80741D61543B}">
  <ds:schemaRefs>
    <ds:schemaRef ds:uri="http://schemas.microsoft.com/sharepoint/v3/contenttype/forms"/>
  </ds:schemaRefs>
</ds:datastoreItem>
</file>

<file path=customXml/itemProps3.xml><?xml version="1.0" encoding="utf-8"?>
<ds:datastoreItem xmlns:ds="http://schemas.openxmlformats.org/officeDocument/2006/customXml" ds:itemID="{A4AFEC62-46E9-4273-B4E9-C27A5218B6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16648</TotalTime>
  <Words>4101</Words>
  <Application>Microsoft Office PowerPoint</Application>
  <PresentationFormat>On-screen Show (4:3)</PresentationFormat>
  <Paragraphs>226</Paragraphs>
  <Slides>42</Slides>
  <Notes>41</Notes>
  <HiddenSlides>0</HiddenSlides>
  <MMClips>0</MMClips>
  <ScaleCrop>false</ScaleCrop>
  <HeadingPairs>
    <vt:vector size="4" baseType="variant">
      <vt:variant>
        <vt:lpstr>Theme</vt:lpstr>
      </vt:variant>
      <vt:variant>
        <vt:i4>3</vt:i4>
      </vt:variant>
      <vt:variant>
        <vt:lpstr>Slide Titles</vt:lpstr>
      </vt:variant>
      <vt:variant>
        <vt:i4>42</vt:i4>
      </vt:variant>
    </vt:vector>
  </HeadingPairs>
  <TitlesOfParts>
    <vt:vector size="45" baseType="lpstr">
      <vt:lpstr>Start Master</vt:lpstr>
      <vt:lpstr>Content Master</vt:lpstr>
      <vt:lpstr>End Master</vt:lpstr>
      <vt:lpstr>Changing Roles in Academic Libraries</vt:lpstr>
      <vt:lpstr>PowerPoint Presentation</vt:lpstr>
      <vt:lpstr>PowerPoint Presentation</vt:lpstr>
      <vt:lpstr>PowerPoint Presentation</vt:lpstr>
      <vt:lpstr>PowerPoint Presentation</vt:lpstr>
      <vt:lpstr>PowerPoint Presentation</vt:lpstr>
      <vt:lpstr>People</vt:lpstr>
      <vt:lpstr>Librarians supporting…</vt:lpstr>
      <vt:lpstr>PowerPoint Presentation</vt:lpstr>
      <vt:lpstr>What do many technical services staff do?</vt:lpstr>
      <vt:lpstr>PowerPoint Presentation</vt:lpstr>
      <vt:lpstr>PowerPoint Presentation</vt:lpstr>
      <vt:lpstr>PowerPoint Presentation</vt:lpstr>
      <vt:lpstr>PowerPoint Presentation</vt:lpstr>
      <vt:lpstr>What will your technical services staff do?</vt:lpstr>
      <vt:lpstr>New collections strategies</vt:lpstr>
      <vt:lpstr>PowerPoint Presentation</vt:lpstr>
      <vt:lpstr>PowerPoint Presentation</vt:lpstr>
      <vt:lpstr>DU EBL Data</vt:lpstr>
      <vt:lpstr>Cost Projections - GVSU</vt:lpstr>
      <vt:lpstr>PowerPoint Presentation</vt:lpstr>
      <vt:lpstr>PowerPoint Presentation</vt:lpstr>
      <vt:lpstr>Publishing Support</vt:lpstr>
      <vt:lpstr>Faculty Specific Publishing</vt:lpstr>
      <vt:lpstr>PowerPoint Presentation</vt:lpstr>
      <vt:lpstr>PowerPoint Presentation</vt:lpstr>
      <vt:lpstr>New forms of scholarship</vt:lpstr>
      <vt:lpstr>PowerPoint Presentation</vt:lpstr>
      <vt:lpstr>PowerPoint Presentation</vt:lpstr>
      <vt:lpstr>New modes of collaboration</vt:lpstr>
      <vt:lpstr>PowerPoint Presentation</vt:lpstr>
      <vt:lpstr>PowerPoint Presentation</vt:lpstr>
      <vt:lpstr>PowerPoint Presentation</vt:lpstr>
      <vt:lpstr>PowerPoint Presentation</vt:lpstr>
      <vt:lpstr>Better technology </vt:lpstr>
      <vt:lpstr>PowerPoint Presentation</vt:lpstr>
      <vt:lpstr>ROI at the Campus level:  Google Scholar Institutional profiles</vt:lpstr>
      <vt:lpstr>PowerPoint Presentation</vt:lpstr>
      <vt:lpstr>PowerPoint Presentation</vt:lpstr>
      <vt:lpstr>Productivity &amp; Performance Visualizations</vt:lpstr>
      <vt:lpstr>PowerPoint Presentation</vt:lpstr>
      <vt:lpstr>Questions</vt:lpstr>
    </vt:vector>
  </TitlesOfParts>
  <Company>Claremont University Consortium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Joel Cinnamon</dc:creator>
  <cp:lastModifiedBy>Crossan, Heather</cp:lastModifiedBy>
  <cp:revision>254</cp:revision>
  <dcterms:created xsi:type="dcterms:W3CDTF">2011-06-29T23:50:26Z</dcterms:created>
  <dcterms:modified xsi:type="dcterms:W3CDTF">2013-11-04T16:53:28Z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0x0101000D31F158C330E24F957DB5A793BCE3E3</vt:lpwstr>
  </property>
</Properties>
</file>